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42"/>
  </p:notesMasterIdLst>
  <p:sldIdLst>
    <p:sldId id="361" r:id="rId2"/>
    <p:sldId id="315" r:id="rId3"/>
    <p:sldId id="365" r:id="rId4"/>
    <p:sldId id="334" r:id="rId5"/>
    <p:sldId id="367" r:id="rId6"/>
    <p:sldId id="331" r:id="rId7"/>
    <p:sldId id="330" r:id="rId8"/>
    <p:sldId id="333" r:id="rId9"/>
    <p:sldId id="316" r:id="rId10"/>
    <p:sldId id="317" r:id="rId11"/>
    <p:sldId id="318" r:id="rId12"/>
    <p:sldId id="320" r:id="rId13"/>
    <p:sldId id="321" r:id="rId14"/>
    <p:sldId id="322" r:id="rId15"/>
    <p:sldId id="323" r:id="rId16"/>
    <p:sldId id="324" r:id="rId17"/>
    <p:sldId id="325" r:id="rId18"/>
    <p:sldId id="335" r:id="rId19"/>
    <p:sldId id="336" r:id="rId20"/>
    <p:sldId id="347" r:id="rId21"/>
    <p:sldId id="364" r:id="rId22"/>
    <p:sldId id="340" r:id="rId23"/>
    <p:sldId id="341" r:id="rId24"/>
    <p:sldId id="352" r:id="rId25"/>
    <p:sldId id="343" r:id="rId26"/>
    <p:sldId id="353" r:id="rId27"/>
    <p:sldId id="354" r:id="rId28"/>
    <p:sldId id="355" r:id="rId29"/>
    <p:sldId id="359" r:id="rId30"/>
    <p:sldId id="368" r:id="rId31"/>
    <p:sldId id="327" r:id="rId32"/>
    <p:sldId id="349" r:id="rId33"/>
    <p:sldId id="356" r:id="rId34"/>
    <p:sldId id="357" r:id="rId35"/>
    <p:sldId id="358" r:id="rId36"/>
    <p:sldId id="360" r:id="rId37"/>
    <p:sldId id="328" r:id="rId38"/>
    <p:sldId id="326" r:id="rId39"/>
    <p:sldId id="350" r:id="rId40"/>
    <p:sldId id="286" r:id="rId41"/>
  </p:sldIdLst>
  <p:sldSz cx="6858000" cy="9144000" type="letter"/>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67AC"/>
    <a:srgbClr val="CE7BB0"/>
    <a:srgbClr val="7376EC"/>
    <a:srgbClr val="6F69AC"/>
    <a:srgbClr val="FFCCC2"/>
    <a:srgbClr val="BDAEC6"/>
    <a:srgbClr val="CAB8FF"/>
    <a:srgbClr val="777777"/>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2E7E80-8D3D-4A46-9E61-1B49F0927EBF}">
  <a:tblStyle styleId="{012E7E80-8D3D-4A46-9E61-1B49F0927E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5" autoAdjust="0"/>
    <p:restoredTop sz="94660"/>
  </p:normalViewPr>
  <p:slideViewPr>
    <p:cSldViewPr snapToGrid="0">
      <p:cViewPr varScale="1">
        <p:scale>
          <a:sx n="46" d="100"/>
          <a:sy n="46" d="100"/>
        </p:scale>
        <p:origin x="243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2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5865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0dbcdf237_0_30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5424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b17130de75_0_89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b17130de7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919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b17130de75_0_82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b17130de75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5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b17130de75_0_82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b17130de75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96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b17130de75_0_82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b17130de75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552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17130de75_0_3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17130de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037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17130de75_0_3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17130de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856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17130de75_0_3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17130de7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32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b17130de75_0_232: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b17130de7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8577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b17130de75_0_37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b17130de7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7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0dbcdf237_0_3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0dbcdf23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811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b17130de75_0_37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b17130de7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01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b17130de75_0_37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b17130de75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312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17130de75_0_94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b17130de75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29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0243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7327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b17130de75_0_99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b17130de75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20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6398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2879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70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17130de75_0_94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b17130de75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3380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b0dbcdf237_0_497: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b0dbcdf237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4081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b17130de75_0_104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b17130de75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6630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b17130de75_0_86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b17130de75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211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b17130de75_0_98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b17130de75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666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926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355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b17130de75_0_17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b17130de75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406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b17130de75_0_94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b17130de75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266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b17130de75_0_82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b17130de75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046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b17130de75_0_89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b17130de7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535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b17130de75_0_89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b17130de7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99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b17130de75_0_327: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b17130de75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0556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b17130de75_0_1031: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b17130de75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b17130de75_0_786: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b17130de75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33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0dbcdf237_0_300: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0dbcdf23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860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b0dbcdf237_0_245: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b0dbcdf23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731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17130de75_0_188: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17130de7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310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b17130de75_0_222:notes"/>
          <p:cNvSpPr>
            <a:spLocks noGrp="1" noRot="1" noChangeAspect="1"/>
          </p:cNvSpPr>
          <p:nvPr>
            <p:ph type="sldImg" idx="2"/>
          </p:nvPr>
        </p:nvSpPr>
        <p:spPr>
          <a:xfrm>
            <a:off x="2144713" y="685800"/>
            <a:ext cx="257016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b17130de75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301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10" name="Google Shape;10;p2"/>
          <p:cNvGrpSpPr/>
          <p:nvPr/>
        </p:nvGrpSpPr>
        <p:grpSpPr>
          <a:xfrm>
            <a:off x="655036" y="730261"/>
            <a:ext cx="5548191" cy="7684001"/>
            <a:chOff x="1185101" y="540004"/>
            <a:chExt cx="6774316" cy="4063627"/>
          </a:xfrm>
        </p:grpSpPr>
        <p:sp>
          <p:nvSpPr>
            <p:cNvPr id="11" name="Google Shape;11;p2"/>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2" name="Google Shape;12;p2"/>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3" name="Google Shape;13;p2"/>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14" name="Google Shape;14;p2"/>
          <p:cNvSpPr txBox="1">
            <a:spLocks noGrp="1"/>
          </p:cNvSpPr>
          <p:nvPr>
            <p:ph type="ctrTitle"/>
          </p:nvPr>
        </p:nvSpPr>
        <p:spPr>
          <a:xfrm>
            <a:off x="1022326" y="2688199"/>
            <a:ext cx="4813598" cy="1776748"/>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4447"/>
            </a:lvl1pPr>
            <a:lvl2pPr lvl="1" algn="ctr">
              <a:spcBef>
                <a:spcPts val="0"/>
              </a:spcBef>
              <a:spcAft>
                <a:spcPts val="0"/>
              </a:spcAft>
              <a:buSzPts val="5200"/>
              <a:buNone/>
              <a:defRPr sz="4447"/>
            </a:lvl2pPr>
            <a:lvl3pPr lvl="2" algn="ctr">
              <a:spcBef>
                <a:spcPts val="0"/>
              </a:spcBef>
              <a:spcAft>
                <a:spcPts val="0"/>
              </a:spcAft>
              <a:buSzPts val="5200"/>
              <a:buNone/>
              <a:defRPr sz="4447"/>
            </a:lvl3pPr>
            <a:lvl4pPr lvl="3" algn="ctr">
              <a:spcBef>
                <a:spcPts val="0"/>
              </a:spcBef>
              <a:spcAft>
                <a:spcPts val="0"/>
              </a:spcAft>
              <a:buSzPts val="5200"/>
              <a:buNone/>
              <a:defRPr sz="4447"/>
            </a:lvl4pPr>
            <a:lvl5pPr lvl="4" algn="ctr">
              <a:spcBef>
                <a:spcPts val="0"/>
              </a:spcBef>
              <a:spcAft>
                <a:spcPts val="0"/>
              </a:spcAft>
              <a:buSzPts val="5200"/>
              <a:buNone/>
              <a:defRPr sz="4447"/>
            </a:lvl5pPr>
            <a:lvl6pPr lvl="5" algn="ctr">
              <a:spcBef>
                <a:spcPts val="0"/>
              </a:spcBef>
              <a:spcAft>
                <a:spcPts val="0"/>
              </a:spcAft>
              <a:buSzPts val="5200"/>
              <a:buNone/>
              <a:defRPr sz="4447"/>
            </a:lvl6pPr>
            <a:lvl7pPr lvl="6" algn="ctr">
              <a:spcBef>
                <a:spcPts val="0"/>
              </a:spcBef>
              <a:spcAft>
                <a:spcPts val="0"/>
              </a:spcAft>
              <a:buSzPts val="5200"/>
              <a:buNone/>
              <a:defRPr sz="4447"/>
            </a:lvl7pPr>
            <a:lvl8pPr lvl="7" algn="ctr">
              <a:spcBef>
                <a:spcPts val="0"/>
              </a:spcBef>
              <a:spcAft>
                <a:spcPts val="0"/>
              </a:spcAft>
              <a:buSzPts val="5200"/>
              <a:buNone/>
              <a:defRPr sz="4447"/>
            </a:lvl8pPr>
            <a:lvl9pPr lvl="8" algn="ctr">
              <a:spcBef>
                <a:spcPts val="0"/>
              </a:spcBef>
              <a:spcAft>
                <a:spcPts val="0"/>
              </a:spcAft>
              <a:buSzPts val="5200"/>
              <a:buNone/>
              <a:defRPr sz="4447"/>
            </a:lvl9pPr>
          </a:lstStyle>
          <a:p>
            <a:endParaRPr/>
          </a:p>
        </p:txBody>
      </p:sp>
      <p:sp>
        <p:nvSpPr>
          <p:cNvPr id="15" name="Google Shape;15;p2"/>
          <p:cNvSpPr txBox="1">
            <a:spLocks noGrp="1"/>
          </p:cNvSpPr>
          <p:nvPr>
            <p:ph type="subTitle" idx="1"/>
          </p:nvPr>
        </p:nvSpPr>
        <p:spPr>
          <a:xfrm>
            <a:off x="1664634" y="4806553"/>
            <a:ext cx="3529028" cy="1034234"/>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566"/>
            </a:lvl1pPr>
            <a:lvl2pPr lvl="1" algn="ctr">
              <a:lnSpc>
                <a:spcPct val="100000"/>
              </a:lnSpc>
              <a:spcBef>
                <a:spcPts val="0"/>
              </a:spcBef>
              <a:spcAft>
                <a:spcPts val="0"/>
              </a:spcAft>
              <a:buSzPts val="2800"/>
              <a:buNone/>
              <a:defRPr sz="2395"/>
            </a:lvl2pPr>
            <a:lvl3pPr lvl="2" algn="ctr">
              <a:lnSpc>
                <a:spcPct val="100000"/>
              </a:lnSpc>
              <a:spcBef>
                <a:spcPts val="0"/>
              </a:spcBef>
              <a:spcAft>
                <a:spcPts val="0"/>
              </a:spcAft>
              <a:buSzPts val="2800"/>
              <a:buNone/>
              <a:defRPr sz="2395"/>
            </a:lvl3pPr>
            <a:lvl4pPr lvl="3" algn="ctr">
              <a:lnSpc>
                <a:spcPct val="100000"/>
              </a:lnSpc>
              <a:spcBef>
                <a:spcPts val="0"/>
              </a:spcBef>
              <a:spcAft>
                <a:spcPts val="0"/>
              </a:spcAft>
              <a:buSzPts val="2800"/>
              <a:buNone/>
              <a:defRPr sz="2395"/>
            </a:lvl4pPr>
            <a:lvl5pPr lvl="4" algn="ctr">
              <a:lnSpc>
                <a:spcPct val="100000"/>
              </a:lnSpc>
              <a:spcBef>
                <a:spcPts val="0"/>
              </a:spcBef>
              <a:spcAft>
                <a:spcPts val="0"/>
              </a:spcAft>
              <a:buSzPts val="2800"/>
              <a:buNone/>
              <a:defRPr sz="2395"/>
            </a:lvl5pPr>
            <a:lvl6pPr lvl="5" algn="ctr">
              <a:lnSpc>
                <a:spcPct val="100000"/>
              </a:lnSpc>
              <a:spcBef>
                <a:spcPts val="0"/>
              </a:spcBef>
              <a:spcAft>
                <a:spcPts val="0"/>
              </a:spcAft>
              <a:buSzPts val="2800"/>
              <a:buNone/>
              <a:defRPr sz="2395"/>
            </a:lvl6pPr>
            <a:lvl7pPr lvl="6" algn="ctr">
              <a:lnSpc>
                <a:spcPct val="100000"/>
              </a:lnSpc>
              <a:spcBef>
                <a:spcPts val="0"/>
              </a:spcBef>
              <a:spcAft>
                <a:spcPts val="0"/>
              </a:spcAft>
              <a:buSzPts val="2800"/>
              <a:buNone/>
              <a:defRPr sz="2395"/>
            </a:lvl7pPr>
            <a:lvl8pPr lvl="7" algn="ctr">
              <a:lnSpc>
                <a:spcPct val="100000"/>
              </a:lnSpc>
              <a:spcBef>
                <a:spcPts val="0"/>
              </a:spcBef>
              <a:spcAft>
                <a:spcPts val="0"/>
              </a:spcAft>
              <a:buSzPts val="2800"/>
              <a:buNone/>
              <a:defRPr sz="2395"/>
            </a:lvl8pPr>
            <a:lvl9pPr lvl="8" algn="ctr">
              <a:lnSpc>
                <a:spcPct val="100000"/>
              </a:lnSpc>
              <a:spcBef>
                <a:spcPts val="0"/>
              </a:spcBef>
              <a:spcAft>
                <a:spcPts val="0"/>
              </a:spcAft>
              <a:buSzPts val="2800"/>
              <a:buNone/>
              <a:defRPr sz="2395"/>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8"/>
        <p:cNvGrpSpPr/>
        <p:nvPr/>
      </p:nvGrpSpPr>
      <p:grpSpPr>
        <a:xfrm>
          <a:off x="0" y="0"/>
          <a:ext cx="0" cy="0"/>
          <a:chOff x="0" y="0"/>
          <a:chExt cx="0" cy="0"/>
        </a:xfrm>
      </p:grpSpPr>
      <p:pic>
        <p:nvPicPr>
          <p:cNvPr id="179" name="Google Shape;179;p14"/>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180" name="Google Shape;180;p14"/>
          <p:cNvGrpSpPr/>
          <p:nvPr/>
        </p:nvGrpSpPr>
        <p:grpSpPr>
          <a:xfrm>
            <a:off x="655036" y="730261"/>
            <a:ext cx="5548191" cy="7684001"/>
            <a:chOff x="1185101" y="540004"/>
            <a:chExt cx="6774316" cy="4063627"/>
          </a:xfrm>
        </p:grpSpPr>
        <p:sp>
          <p:nvSpPr>
            <p:cNvPr id="181" name="Google Shape;181;p14"/>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82" name="Google Shape;182;p14"/>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83" name="Google Shape;183;p14"/>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184" name="Google Shape;184;p14"/>
          <p:cNvSpPr txBox="1">
            <a:spLocks noGrp="1"/>
          </p:cNvSpPr>
          <p:nvPr>
            <p:ph type="title"/>
          </p:nvPr>
        </p:nvSpPr>
        <p:spPr>
          <a:xfrm>
            <a:off x="835469" y="730219"/>
            <a:ext cx="4645134" cy="693509"/>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24"/>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5" name="Google Shape;185;p14">
            <a:hlinkClick r:id="" action="ppaction://noaction"/>
          </p:cNvPr>
          <p:cNvSpPr txBox="1">
            <a:spLocks noGrp="1"/>
          </p:cNvSpPr>
          <p:nvPr>
            <p:ph type="subTitle" idx="1"/>
          </p:nvPr>
        </p:nvSpPr>
        <p:spPr>
          <a:xfrm>
            <a:off x="1924477" y="1969562"/>
            <a:ext cx="3009485" cy="3928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186" name="Google Shape;186;p14"/>
          <p:cNvSpPr txBox="1">
            <a:spLocks noGrp="1"/>
          </p:cNvSpPr>
          <p:nvPr>
            <p:ph type="subTitle" idx="2"/>
          </p:nvPr>
        </p:nvSpPr>
        <p:spPr>
          <a:xfrm>
            <a:off x="2061083" y="2312646"/>
            <a:ext cx="2735970" cy="6935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7" name="Google Shape;187;p14">
            <a:hlinkClick r:id="" action="ppaction://noaction"/>
          </p:cNvPr>
          <p:cNvSpPr txBox="1">
            <a:spLocks noGrp="1"/>
          </p:cNvSpPr>
          <p:nvPr>
            <p:ph type="subTitle" idx="3"/>
          </p:nvPr>
        </p:nvSpPr>
        <p:spPr>
          <a:xfrm>
            <a:off x="1924477" y="3668418"/>
            <a:ext cx="3009485" cy="3928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188" name="Google Shape;188;p14"/>
          <p:cNvSpPr txBox="1">
            <a:spLocks noGrp="1"/>
          </p:cNvSpPr>
          <p:nvPr>
            <p:ph type="subTitle" idx="4"/>
          </p:nvPr>
        </p:nvSpPr>
        <p:spPr>
          <a:xfrm>
            <a:off x="2061253" y="4011496"/>
            <a:ext cx="2735970" cy="6935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9" name="Google Shape;189;p14">
            <a:hlinkClick r:id="" action="ppaction://noaction"/>
          </p:cNvPr>
          <p:cNvSpPr txBox="1">
            <a:spLocks noGrp="1"/>
          </p:cNvSpPr>
          <p:nvPr>
            <p:ph type="subTitle" idx="5"/>
          </p:nvPr>
        </p:nvSpPr>
        <p:spPr>
          <a:xfrm>
            <a:off x="1924477" y="5373856"/>
            <a:ext cx="3009485" cy="3928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190" name="Google Shape;190;p14"/>
          <p:cNvSpPr txBox="1">
            <a:spLocks noGrp="1"/>
          </p:cNvSpPr>
          <p:nvPr>
            <p:ph type="subTitle" idx="6"/>
          </p:nvPr>
        </p:nvSpPr>
        <p:spPr>
          <a:xfrm>
            <a:off x="2061253" y="5716940"/>
            <a:ext cx="2735970" cy="6935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1" name="Google Shape;191;p14">
            <a:hlinkClick r:id="" action="ppaction://noaction"/>
          </p:cNvPr>
          <p:cNvSpPr txBox="1">
            <a:spLocks noGrp="1"/>
          </p:cNvSpPr>
          <p:nvPr>
            <p:ph type="subTitle" idx="7"/>
          </p:nvPr>
        </p:nvSpPr>
        <p:spPr>
          <a:xfrm>
            <a:off x="1924477" y="7069393"/>
            <a:ext cx="3009485" cy="3928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192" name="Google Shape;192;p14"/>
          <p:cNvSpPr txBox="1">
            <a:spLocks noGrp="1"/>
          </p:cNvSpPr>
          <p:nvPr>
            <p:ph type="subTitle" idx="8"/>
          </p:nvPr>
        </p:nvSpPr>
        <p:spPr>
          <a:xfrm>
            <a:off x="2061162" y="7412465"/>
            <a:ext cx="2735970" cy="693509"/>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93" name="Google Shape;193;p14">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94" name="Google Shape;194;p14">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95" name="Google Shape;195;p14">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96" name="Google Shape;196;p14">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97" name="Google Shape;197;p14">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98" name="Google Shape;198;p14">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99" name="Google Shape;199;p14">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00" name="Google Shape;200;p14">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01"/>
        <p:cNvGrpSpPr/>
        <p:nvPr/>
      </p:nvGrpSpPr>
      <p:grpSpPr>
        <a:xfrm>
          <a:off x="0" y="0"/>
          <a:ext cx="0" cy="0"/>
          <a:chOff x="0" y="0"/>
          <a:chExt cx="0" cy="0"/>
        </a:xfrm>
      </p:grpSpPr>
      <p:pic>
        <p:nvPicPr>
          <p:cNvPr id="202" name="Google Shape;202;p15"/>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203" name="Google Shape;203;p15"/>
          <p:cNvGrpSpPr/>
          <p:nvPr/>
        </p:nvGrpSpPr>
        <p:grpSpPr>
          <a:xfrm>
            <a:off x="655036" y="1446736"/>
            <a:ext cx="5548191" cy="5881197"/>
            <a:chOff x="1185101" y="540004"/>
            <a:chExt cx="6774316" cy="3110227"/>
          </a:xfrm>
        </p:grpSpPr>
        <p:sp>
          <p:nvSpPr>
            <p:cNvPr id="204" name="Google Shape;204;p15"/>
            <p:cNvSpPr/>
            <p:nvPr/>
          </p:nvSpPr>
          <p:spPr>
            <a:xfrm>
              <a:off x="1185101" y="910031"/>
              <a:ext cx="6773700" cy="274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05" name="Google Shape;205;p15"/>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06" name="Google Shape;206;p15"/>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207" name="Google Shape;207;p15"/>
          <p:cNvSpPr txBox="1">
            <a:spLocks noGrp="1"/>
          </p:cNvSpPr>
          <p:nvPr>
            <p:ph type="title"/>
          </p:nvPr>
        </p:nvSpPr>
        <p:spPr>
          <a:xfrm>
            <a:off x="1607571" y="5953273"/>
            <a:ext cx="3642789" cy="419492"/>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Raleway ExtraBold"/>
              <a:buNone/>
              <a:defRPr sz="1881">
                <a:latin typeface="Raleway ExtraBold"/>
                <a:ea typeface="Raleway ExtraBold"/>
                <a:cs typeface="Raleway ExtraBold"/>
                <a:sym typeface="Raleway ExtraBold"/>
              </a:defRPr>
            </a:lvl1pPr>
            <a:lvl2pPr lvl="1" rtl="0">
              <a:spcBef>
                <a:spcPts val="0"/>
              </a:spcBef>
              <a:spcAft>
                <a:spcPts val="0"/>
              </a:spcAft>
              <a:buSzPts val="1600"/>
              <a:buNone/>
              <a:defRPr sz="1368">
                <a:latin typeface="Tajawal"/>
                <a:ea typeface="Tajawal"/>
                <a:cs typeface="Tajawal"/>
                <a:sym typeface="Tajawal"/>
              </a:defRPr>
            </a:lvl2pPr>
            <a:lvl3pPr lvl="2" rtl="0">
              <a:spcBef>
                <a:spcPts val="0"/>
              </a:spcBef>
              <a:spcAft>
                <a:spcPts val="0"/>
              </a:spcAft>
              <a:buSzPts val="1600"/>
              <a:buNone/>
              <a:defRPr sz="1368">
                <a:latin typeface="Tajawal"/>
                <a:ea typeface="Tajawal"/>
                <a:cs typeface="Tajawal"/>
                <a:sym typeface="Tajawal"/>
              </a:defRPr>
            </a:lvl3pPr>
            <a:lvl4pPr lvl="3" rtl="0">
              <a:spcBef>
                <a:spcPts val="0"/>
              </a:spcBef>
              <a:spcAft>
                <a:spcPts val="0"/>
              </a:spcAft>
              <a:buSzPts val="1600"/>
              <a:buNone/>
              <a:defRPr sz="1368">
                <a:latin typeface="Tajawal"/>
                <a:ea typeface="Tajawal"/>
                <a:cs typeface="Tajawal"/>
                <a:sym typeface="Tajawal"/>
              </a:defRPr>
            </a:lvl4pPr>
            <a:lvl5pPr lvl="4" rtl="0">
              <a:spcBef>
                <a:spcPts val="0"/>
              </a:spcBef>
              <a:spcAft>
                <a:spcPts val="0"/>
              </a:spcAft>
              <a:buSzPts val="1600"/>
              <a:buNone/>
              <a:defRPr sz="1368">
                <a:latin typeface="Tajawal"/>
                <a:ea typeface="Tajawal"/>
                <a:cs typeface="Tajawal"/>
                <a:sym typeface="Tajawal"/>
              </a:defRPr>
            </a:lvl5pPr>
            <a:lvl6pPr lvl="5" rtl="0">
              <a:spcBef>
                <a:spcPts val="0"/>
              </a:spcBef>
              <a:spcAft>
                <a:spcPts val="0"/>
              </a:spcAft>
              <a:buSzPts val="1600"/>
              <a:buNone/>
              <a:defRPr sz="1368">
                <a:latin typeface="Tajawal"/>
                <a:ea typeface="Tajawal"/>
                <a:cs typeface="Tajawal"/>
                <a:sym typeface="Tajawal"/>
              </a:defRPr>
            </a:lvl6pPr>
            <a:lvl7pPr lvl="6" rtl="0">
              <a:spcBef>
                <a:spcPts val="0"/>
              </a:spcBef>
              <a:spcAft>
                <a:spcPts val="0"/>
              </a:spcAft>
              <a:buSzPts val="1600"/>
              <a:buNone/>
              <a:defRPr sz="1368">
                <a:latin typeface="Tajawal"/>
                <a:ea typeface="Tajawal"/>
                <a:cs typeface="Tajawal"/>
                <a:sym typeface="Tajawal"/>
              </a:defRPr>
            </a:lvl7pPr>
            <a:lvl8pPr lvl="7" rtl="0">
              <a:spcBef>
                <a:spcPts val="0"/>
              </a:spcBef>
              <a:spcAft>
                <a:spcPts val="0"/>
              </a:spcAft>
              <a:buSzPts val="1600"/>
              <a:buNone/>
              <a:defRPr sz="1368">
                <a:latin typeface="Tajawal"/>
                <a:ea typeface="Tajawal"/>
                <a:cs typeface="Tajawal"/>
                <a:sym typeface="Tajawal"/>
              </a:defRPr>
            </a:lvl8pPr>
            <a:lvl9pPr lvl="8" rtl="0">
              <a:spcBef>
                <a:spcPts val="0"/>
              </a:spcBef>
              <a:spcAft>
                <a:spcPts val="0"/>
              </a:spcAft>
              <a:buSzPts val="1600"/>
              <a:buNone/>
              <a:defRPr sz="1368">
                <a:latin typeface="Tajawal"/>
                <a:ea typeface="Tajawal"/>
                <a:cs typeface="Tajawal"/>
                <a:sym typeface="Tajawal"/>
              </a:defRPr>
            </a:lvl9pPr>
          </a:lstStyle>
          <a:p>
            <a:endParaRPr/>
          </a:p>
        </p:txBody>
      </p:sp>
      <p:sp>
        <p:nvSpPr>
          <p:cNvPr id="208" name="Google Shape;208;p15"/>
          <p:cNvSpPr txBox="1">
            <a:spLocks noGrp="1"/>
          </p:cNvSpPr>
          <p:nvPr>
            <p:ph type="title" idx="2"/>
          </p:nvPr>
        </p:nvSpPr>
        <p:spPr>
          <a:xfrm>
            <a:off x="1322494" y="3588918"/>
            <a:ext cx="4212953" cy="2301178"/>
          </a:xfrm>
          <a:prstGeom prst="rect">
            <a:avLst/>
          </a:prstGeom>
        </p:spPr>
        <p:txBody>
          <a:bodyPr spcFirstLastPara="1" wrap="square" lIns="0" tIns="0" rIns="0" bIns="0" anchor="ctr" anchorCtr="0">
            <a:noAutofit/>
          </a:bodyPr>
          <a:lstStyle>
            <a:lvl1pPr lvl="0" algn="ctr" rtl="0">
              <a:spcBef>
                <a:spcPts val="0"/>
              </a:spcBef>
              <a:spcAft>
                <a:spcPts val="0"/>
              </a:spcAft>
              <a:buSzPts val="1600"/>
              <a:buFont typeface="Tajawal"/>
              <a:buNone/>
              <a:defRPr>
                <a:solidFill>
                  <a:schemeClr val="dk2"/>
                </a:solidFill>
                <a:latin typeface="Tajawal"/>
                <a:ea typeface="Tajawal"/>
                <a:cs typeface="Tajawal"/>
                <a:sym typeface="Tajawal"/>
              </a:defRPr>
            </a:lvl1pPr>
            <a:lvl2pPr lvl="1" rtl="0">
              <a:spcBef>
                <a:spcPts val="0"/>
              </a:spcBef>
              <a:spcAft>
                <a:spcPts val="0"/>
              </a:spcAft>
              <a:buSzPts val="1600"/>
              <a:buFont typeface="Tajawal"/>
              <a:buNone/>
              <a:defRPr sz="1368">
                <a:latin typeface="Tajawal"/>
                <a:ea typeface="Tajawal"/>
                <a:cs typeface="Tajawal"/>
                <a:sym typeface="Tajawal"/>
              </a:defRPr>
            </a:lvl2pPr>
            <a:lvl3pPr lvl="2" rtl="0">
              <a:spcBef>
                <a:spcPts val="0"/>
              </a:spcBef>
              <a:spcAft>
                <a:spcPts val="0"/>
              </a:spcAft>
              <a:buSzPts val="1600"/>
              <a:buFont typeface="Tajawal"/>
              <a:buNone/>
              <a:defRPr sz="1368">
                <a:latin typeface="Tajawal"/>
                <a:ea typeface="Tajawal"/>
                <a:cs typeface="Tajawal"/>
                <a:sym typeface="Tajawal"/>
              </a:defRPr>
            </a:lvl3pPr>
            <a:lvl4pPr lvl="3" rtl="0">
              <a:spcBef>
                <a:spcPts val="0"/>
              </a:spcBef>
              <a:spcAft>
                <a:spcPts val="0"/>
              </a:spcAft>
              <a:buSzPts val="1600"/>
              <a:buFont typeface="Tajawal"/>
              <a:buNone/>
              <a:defRPr sz="1368">
                <a:latin typeface="Tajawal"/>
                <a:ea typeface="Tajawal"/>
                <a:cs typeface="Tajawal"/>
                <a:sym typeface="Tajawal"/>
              </a:defRPr>
            </a:lvl4pPr>
            <a:lvl5pPr lvl="4" rtl="0">
              <a:spcBef>
                <a:spcPts val="0"/>
              </a:spcBef>
              <a:spcAft>
                <a:spcPts val="0"/>
              </a:spcAft>
              <a:buSzPts val="1600"/>
              <a:buFont typeface="Tajawal"/>
              <a:buNone/>
              <a:defRPr sz="1368">
                <a:latin typeface="Tajawal"/>
                <a:ea typeface="Tajawal"/>
                <a:cs typeface="Tajawal"/>
                <a:sym typeface="Tajawal"/>
              </a:defRPr>
            </a:lvl5pPr>
            <a:lvl6pPr lvl="5" rtl="0">
              <a:spcBef>
                <a:spcPts val="0"/>
              </a:spcBef>
              <a:spcAft>
                <a:spcPts val="0"/>
              </a:spcAft>
              <a:buSzPts val="1600"/>
              <a:buFont typeface="Tajawal"/>
              <a:buNone/>
              <a:defRPr sz="1368">
                <a:latin typeface="Tajawal"/>
                <a:ea typeface="Tajawal"/>
                <a:cs typeface="Tajawal"/>
                <a:sym typeface="Tajawal"/>
              </a:defRPr>
            </a:lvl6pPr>
            <a:lvl7pPr lvl="6" rtl="0">
              <a:spcBef>
                <a:spcPts val="0"/>
              </a:spcBef>
              <a:spcAft>
                <a:spcPts val="0"/>
              </a:spcAft>
              <a:buSzPts val="1600"/>
              <a:buFont typeface="Tajawal"/>
              <a:buNone/>
              <a:defRPr sz="1368">
                <a:latin typeface="Tajawal"/>
                <a:ea typeface="Tajawal"/>
                <a:cs typeface="Tajawal"/>
                <a:sym typeface="Tajawal"/>
              </a:defRPr>
            </a:lvl7pPr>
            <a:lvl8pPr lvl="7" rtl="0">
              <a:spcBef>
                <a:spcPts val="0"/>
              </a:spcBef>
              <a:spcAft>
                <a:spcPts val="0"/>
              </a:spcAft>
              <a:buSzPts val="1600"/>
              <a:buFont typeface="Tajawal"/>
              <a:buNone/>
              <a:defRPr sz="1368">
                <a:latin typeface="Tajawal"/>
                <a:ea typeface="Tajawal"/>
                <a:cs typeface="Tajawal"/>
                <a:sym typeface="Tajawal"/>
              </a:defRPr>
            </a:lvl8pPr>
            <a:lvl9pPr lvl="8" rtl="0">
              <a:spcBef>
                <a:spcPts val="0"/>
              </a:spcBef>
              <a:spcAft>
                <a:spcPts val="0"/>
              </a:spcAft>
              <a:buSzPts val="1600"/>
              <a:buFont typeface="Tajawal"/>
              <a:buNone/>
              <a:defRPr sz="1368">
                <a:latin typeface="Tajawal"/>
                <a:ea typeface="Tajawal"/>
                <a:cs typeface="Tajawal"/>
                <a:sym typeface="Tajawal"/>
              </a:defRPr>
            </a:lvl9pPr>
          </a:lstStyle>
          <a:p>
            <a:endParaRPr/>
          </a:p>
        </p:txBody>
      </p:sp>
      <p:sp>
        <p:nvSpPr>
          <p:cNvPr id="209" name="Google Shape;209;p15">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0" name="Google Shape;210;p15">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1" name="Google Shape;211;p15">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2" name="Google Shape;212;p15">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3" name="Google Shape;213;p15">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4" name="Google Shape;214;p15">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5" name="Google Shape;215;p15">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16" name="Google Shape;216;p15">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17"/>
        <p:cNvGrpSpPr/>
        <p:nvPr/>
      </p:nvGrpSpPr>
      <p:grpSpPr>
        <a:xfrm>
          <a:off x="0" y="0"/>
          <a:ext cx="0" cy="0"/>
          <a:chOff x="0" y="0"/>
          <a:chExt cx="0" cy="0"/>
        </a:xfrm>
      </p:grpSpPr>
      <p:pic>
        <p:nvPicPr>
          <p:cNvPr id="218" name="Google Shape;218;p16"/>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219" name="Google Shape;219;p16"/>
          <p:cNvGrpSpPr/>
          <p:nvPr/>
        </p:nvGrpSpPr>
        <p:grpSpPr>
          <a:xfrm>
            <a:off x="655036" y="730261"/>
            <a:ext cx="5548191" cy="7684001"/>
            <a:chOff x="1185101" y="540004"/>
            <a:chExt cx="6774316" cy="4063627"/>
          </a:xfrm>
        </p:grpSpPr>
        <p:sp>
          <p:nvSpPr>
            <p:cNvPr id="220" name="Google Shape;220;p16"/>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21" name="Google Shape;221;p16"/>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22" name="Google Shape;222;p16"/>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223" name="Google Shape;223;p16"/>
          <p:cNvSpPr txBox="1">
            <a:spLocks noGrp="1"/>
          </p:cNvSpPr>
          <p:nvPr>
            <p:ph type="title"/>
          </p:nvPr>
        </p:nvSpPr>
        <p:spPr>
          <a:xfrm>
            <a:off x="835469" y="730219"/>
            <a:ext cx="4645134" cy="693509"/>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24"/>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4" name="Google Shape;224;p16"/>
          <p:cNvSpPr txBox="1">
            <a:spLocks noGrp="1"/>
          </p:cNvSpPr>
          <p:nvPr>
            <p:ph type="subTitle" idx="1"/>
          </p:nvPr>
        </p:nvSpPr>
        <p:spPr>
          <a:xfrm>
            <a:off x="2965940" y="2160316"/>
            <a:ext cx="2391694" cy="620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225" name="Google Shape;225;p16"/>
          <p:cNvSpPr txBox="1">
            <a:spLocks noGrp="1"/>
          </p:cNvSpPr>
          <p:nvPr>
            <p:ph type="subTitle" idx="2"/>
          </p:nvPr>
        </p:nvSpPr>
        <p:spPr>
          <a:xfrm>
            <a:off x="2966009" y="2594962"/>
            <a:ext cx="2391694" cy="719423"/>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26" name="Google Shape;226;p16">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27" name="Google Shape;227;p16">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28" name="Google Shape;228;p16">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29" name="Google Shape;229;p16">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30" name="Google Shape;230;p16">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31" name="Google Shape;231;p16">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32" name="Google Shape;232;p16">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33" name="Google Shape;233;p16">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34" name="Google Shape;234;p16"/>
          <p:cNvSpPr txBox="1">
            <a:spLocks noGrp="1"/>
          </p:cNvSpPr>
          <p:nvPr>
            <p:ph type="subTitle" idx="3"/>
          </p:nvPr>
        </p:nvSpPr>
        <p:spPr>
          <a:xfrm>
            <a:off x="2965940" y="4396412"/>
            <a:ext cx="2391694" cy="620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235" name="Google Shape;235;p16"/>
          <p:cNvSpPr txBox="1">
            <a:spLocks noGrp="1"/>
          </p:cNvSpPr>
          <p:nvPr>
            <p:ph type="subTitle" idx="4"/>
          </p:nvPr>
        </p:nvSpPr>
        <p:spPr>
          <a:xfrm>
            <a:off x="2966009" y="4831057"/>
            <a:ext cx="2391694" cy="719423"/>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6" name="Google Shape;236;p16"/>
          <p:cNvSpPr txBox="1">
            <a:spLocks noGrp="1"/>
          </p:cNvSpPr>
          <p:nvPr>
            <p:ph type="subTitle" idx="5"/>
          </p:nvPr>
        </p:nvSpPr>
        <p:spPr>
          <a:xfrm>
            <a:off x="2965940" y="6645084"/>
            <a:ext cx="2391694" cy="620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000"/>
              <a:buFont typeface="Raleway"/>
              <a:buNone/>
              <a:defRPr sz="2052">
                <a:solidFill>
                  <a:schemeClr val="dk1"/>
                </a:solidFill>
                <a:latin typeface="Raleway ExtraBold"/>
                <a:ea typeface="Raleway ExtraBold"/>
                <a:cs typeface="Raleway ExtraBold"/>
                <a:sym typeface="Raleway ExtraBold"/>
              </a:defRPr>
            </a:lvl1pPr>
            <a:lvl2pPr lvl="1" algn="ctr" rtl="0">
              <a:lnSpc>
                <a:spcPct val="100000"/>
              </a:lnSpc>
              <a:spcBef>
                <a:spcPts val="0"/>
              </a:spcBef>
              <a:spcAft>
                <a:spcPts val="0"/>
              </a:spcAft>
              <a:buSzPts val="2000"/>
              <a:buFont typeface="Raleway"/>
              <a:buNone/>
              <a:defRPr sz="171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171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171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171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171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171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171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1710" b="1">
                <a:latin typeface="Raleway"/>
                <a:ea typeface="Raleway"/>
                <a:cs typeface="Raleway"/>
                <a:sym typeface="Raleway"/>
              </a:defRPr>
            </a:lvl9pPr>
          </a:lstStyle>
          <a:p>
            <a:endParaRPr/>
          </a:p>
        </p:txBody>
      </p:sp>
      <p:sp>
        <p:nvSpPr>
          <p:cNvPr id="237" name="Google Shape;237;p16"/>
          <p:cNvSpPr txBox="1">
            <a:spLocks noGrp="1"/>
          </p:cNvSpPr>
          <p:nvPr>
            <p:ph type="subTitle" idx="6"/>
          </p:nvPr>
        </p:nvSpPr>
        <p:spPr>
          <a:xfrm>
            <a:off x="2966009" y="7079731"/>
            <a:ext cx="2391694" cy="719423"/>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265"/>
        <p:cNvGrpSpPr/>
        <p:nvPr/>
      </p:nvGrpSpPr>
      <p:grpSpPr>
        <a:xfrm>
          <a:off x="0" y="0"/>
          <a:ext cx="0" cy="0"/>
          <a:chOff x="0" y="0"/>
          <a:chExt cx="0" cy="0"/>
        </a:xfrm>
      </p:grpSpPr>
      <p:pic>
        <p:nvPicPr>
          <p:cNvPr id="266" name="Google Shape;266;p18"/>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267" name="Google Shape;267;p18"/>
          <p:cNvGrpSpPr/>
          <p:nvPr/>
        </p:nvGrpSpPr>
        <p:grpSpPr>
          <a:xfrm>
            <a:off x="655036" y="730261"/>
            <a:ext cx="5548191" cy="7684001"/>
            <a:chOff x="1185101" y="540004"/>
            <a:chExt cx="6774316" cy="4063627"/>
          </a:xfrm>
        </p:grpSpPr>
        <p:sp>
          <p:nvSpPr>
            <p:cNvPr id="268" name="Google Shape;268;p18"/>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69" name="Google Shape;269;p18"/>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70" name="Google Shape;270;p18"/>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271" name="Google Shape;271;p18"/>
          <p:cNvSpPr txBox="1">
            <a:spLocks noGrp="1"/>
          </p:cNvSpPr>
          <p:nvPr>
            <p:ph type="title" hasCustomPrompt="1"/>
          </p:nvPr>
        </p:nvSpPr>
        <p:spPr>
          <a:xfrm flipH="1">
            <a:off x="552315" y="2744508"/>
            <a:ext cx="2472524" cy="545212"/>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3934"/>
            </a:lvl1pPr>
            <a:lvl2pPr lvl="1" algn="ctr" rtl="0">
              <a:spcBef>
                <a:spcPts val="0"/>
              </a:spcBef>
              <a:spcAft>
                <a:spcPts val="0"/>
              </a:spcAft>
              <a:buSzPts val="4800"/>
              <a:buNone/>
              <a:defRPr sz="4105"/>
            </a:lvl2pPr>
            <a:lvl3pPr lvl="2" algn="ctr" rtl="0">
              <a:spcBef>
                <a:spcPts val="0"/>
              </a:spcBef>
              <a:spcAft>
                <a:spcPts val="0"/>
              </a:spcAft>
              <a:buSzPts val="4800"/>
              <a:buNone/>
              <a:defRPr sz="4105"/>
            </a:lvl3pPr>
            <a:lvl4pPr lvl="3" algn="ctr" rtl="0">
              <a:spcBef>
                <a:spcPts val="0"/>
              </a:spcBef>
              <a:spcAft>
                <a:spcPts val="0"/>
              </a:spcAft>
              <a:buSzPts val="4800"/>
              <a:buNone/>
              <a:defRPr sz="4105"/>
            </a:lvl4pPr>
            <a:lvl5pPr lvl="4" algn="ctr" rtl="0">
              <a:spcBef>
                <a:spcPts val="0"/>
              </a:spcBef>
              <a:spcAft>
                <a:spcPts val="0"/>
              </a:spcAft>
              <a:buSzPts val="4800"/>
              <a:buNone/>
              <a:defRPr sz="4105"/>
            </a:lvl5pPr>
            <a:lvl6pPr lvl="5" algn="ctr" rtl="0">
              <a:spcBef>
                <a:spcPts val="0"/>
              </a:spcBef>
              <a:spcAft>
                <a:spcPts val="0"/>
              </a:spcAft>
              <a:buSzPts val="4800"/>
              <a:buNone/>
              <a:defRPr sz="4105"/>
            </a:lvl6pPr>
            <a:lvl7pPr lvl="6" algn="ctr" rtl="0">
              <a:spcBef>
                <a:spcPts val="0"/>
              </a:spcBef>
              <a:spcAft>
                <a:spcPts val="0"/>
              </a:spcAft>
              <a:buSzPts val="4800"/>
              <a:buNone/>
              <a:defRPr sz="4105"/>
            </a:lvl7pPr>
            <a:lvl8pPr lvl="7" algn="ctr" rtl="0">
              <a:spcBef>
                <a:spcPts val="0"/>
              </a:spcBef>
              <a:spcAft>
                <a:spcPts val="0"/>
              </a:spcAft>
              <a:buSzPts val="4800"/>
              <a:buNone/>
              <a:defRPr sz="4105"/>
            </a:lvl8pPr>
            <a:lvl9pPr lvl="8" algn="ctr" rtl="0">
              <a:spcBef>
                <a:spcPts val="0"/>
              </a:spcBef>
              <a:spcAft>
                <a:spcPts val="0"/>
              </a:spcAft>
              <a:buSzPts val="4800"/>
              <a:buNone/>
              <a:defRPr sz="4105"/>
            </a:lvl9pPr>
          </a:lstStyle>
          <a:p>
            <a:r>
              <a:t>xx%</a:t>
            </a:r>
          </a:p>
        </p:txBody>
      </p:sp>
      <p:sp>
        <p:nvSpPr>
          <p:cNvPr id="272" name="Google Shape;272;p18"/>
          <p:cNvSpPr txBox="1">
            <a:spLocks noGrp="1"/>
          </p:cNvSpPr>
          <p:nvPr>
            <p:ph type="subTitle" idx="1"/>
          </p:nvPr>
        </p:nvSpPr>
        <p:spPr>
          <a:xfrm flipH="1">
            <a:off x="915278" y="3359586"/>
            <a:ext cx="1746416" cy="1017044"/>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73" name="Google Shape;273;p18">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4" name="Google Shape;274;p18">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5" name="Google Shape;275;p18">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6" name="Google Shape;276;p18">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7" name="Google Shape;277;p18">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8" name="Google Shape;278;p18">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9" name="Google Shape;279;p18">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80" name="Google Shape;280;p18">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81" name="Google Shape;281;p18"/>
          <p:cNvSpPr txBox="1">
            <a:spLocks noGrp="1"/>
          </p:cNvSpPr>
          <p:nvPr>
            <p:ph type="title" idx="2" hasCustomPrompt="1"/>
          </p:nvPr>
        </p:nvSpPr>
        <p:spPr>
          <a:xfrm flipH="1">
            <a:off x="3836280" y="3099891"/>
            <a:ext cx="2472524" cy="545212"/>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3934"/>
            </a:lvl1pPr>
            <a:lvl2pPr lvl="1" algn="ctr" rtl="0">
              <a:spcBef>
                <a:spcPts val="0"/>
              </a:spcBef>
              <a:spcAft>
                <a:spcPts val="0"/>
              </a:spcAft>
              <a:buSzPts val="4800"/>
              <a:buNone/>
              <a:defRPr sz="4105"/>
            </a:lvl2pPr>
            <a:lvl3pPr lvl="2" algn="ctr" rtl="0">
              <a:spcBef>
                <a:spcPts val="0"/>
              </a:spcBef>
              <a:spcAft>
                <a:spcPts val="0"/>
              </a:spcAft>
              <a:buSzPts val="4800"/>
              <a:buNone/>
              <a:defRPr sz="4105"/>
            </a:lvl3pPr>
            <a:lvl4pPr lvl="3" algn="ctr" rtl="0">
              <a:spcBef>
                <a:spcPts val="0"/>
              </a:spcBef>
              <a:spcAft>
                <a:spcPts val="0"/>
              </a:spcAft>
              <a:buSzPts val="4800"/>
              <a:buNone/>
              <a:defRPr sz="4105"/>
            </a:lvl4pPr>
            <a:lvl5pPr lvl="4" algn="ctr" rtl="0">
              <a:spcBef>
                <a:spcPts val="0"/>
              </a:spcBef>
              <a:spcAft>
                <a:spcPts val="0"/>
              </a:spcAft>
              <a:buSzPts val="4800"/>
              <a:buNone/>
              <a:defRPr sz="4105"/>
            </a:lvl5pPr>
            <a:lvl6pPr lvl="5" algn="ctr" rtl="0">
              <a:spcBef>
                <a:spcPts val="0"/>
              </a:spcBef>
              <a:spcAft>
                <a:spcPts val="0"/>
              </a:spcAft>
              <a:buSzPts val="4800"/>
              <a:buNone/>
              <a:defRPr sz="4105"/>
            </a:lvl6pPr>
            <a:lvl7pPr lvl="6" algn="ctr" rtl="0">
              <a:spcBef>
                <a:spcPts val="0"/>
              </a:spcBef>
              <a:spcAft>
                <a:spcPts val="0"/>
              </a:spcAft>
              <a:buSzPts val="4800"/>
              <a:buNone/>
              <a:defRPr sz="4105"/>
            </a:lvl7pPr>
            <a:lvl8pPr lvl="7" algn="ctr" rtl="0">
              <a:spcBef>
                <a:spcPts val="0"/>
              </a:spcBef>
              <a:spcAft>
                <a:spcPts val="0"/>
              </a:spcAft>
              <a:buSzPts val="4800"/>
              <a:buNone/>
              <a:defRPr sz="4105"/>
            </a:lvl8pPr>
            <a:lvl9pPr lvl="8" algn="ctr" rtl="0">
              <a:spcBef>
                <a:spcPts val="0"/>
              </a:spcBef>
              <a:spcAft>
                <a:spcPts val="0"/>
              </a:spcAft>
              <a:buSzPts val="4800"/>
              <a:buNone/>
              <a:defRPr sz="4105"/>
            </a:lvl9pPr>
          </a:lstStyle>
          <a:p>
            <a:r>
              <a:t>xx%</a:t>
            </a:r>
          </a:p>
        </p:txBody>
      </p:sp>
      <p:sp>
        <p:nvSpPr>
          <p:cNvPr id="282" name="Google Shape;282;p18"/>
          <p:cNvSpPr txBox="1">
            <a:spLocks noGrp="1"/>
          </p:cNvSpPr>
          <p:nvPr>
            <p:ph type="subTitle" idx="3"/>
          </p:nvPr>
        </p:nvSpPr>
        <p:spPr>
          <a:xfrm flipH="1">
            <a:off x="4199243" y="3714967"/>
            <a:ext cx="1746416" cy="1017044"/>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3" name="Google Shape;283;p18"/>
          <p:cNvSpPr txBox="1">
            <a:spLocks noGrp="1"/>
          </p:cNvSpPr>
          <p:nvPr>
            <p:ph type="title" idx="4" hasCustomPrompt="1"/>
          </p:nvPr>
        </p:nvSpPr>
        <p:spPr>
          <a:xfrm flipH="1">
            <a:off x="552315" y="5886944"/>
            <a:ext cx="2472524" cy="545212"/>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3934"/>
            </a:lvl1pPr>
            <a:lvl2pPr lvl="1" algn="ctr" rtl="0">
              <a:spcBef>
                <a:spcPts val="0"/>
              </a:spcBef>
              <a:spcAft>
                <a:spcPts val="0"/>
              </a:spcAft>
              <a:buSzPts val="4800"/>
              <a:buNone/>
              <a:defRPr sz="4105"/>
            </a:lvl2pPr>
            <a:lvl3pPr lvl="2" algn="ctr" rtl="0">
              <a:spcBef>
                <a:spcPts val="0"/>
              </a:spcBef>
              <a:spcAft>
                <a:spcPts val="0"/>
              </a:spcAft>
              <a:buSzPts val="4800"/>
              <a:buNone/>
              <a:defRPr sz="4105"/>
            </a:lvl3pPr>
            <a:lvl4pPr lvl="3" algn="ctr" rtl="0">
              <a:spcBef>
                <a:spcPts val="0"/>
              </a:spcBef>
              <a:spcAft>
                <a:spcPts val="0"/>
              </a:spcAft>
              <a:buSzPts val="4800"/>
              <a:buNone/>
              <a:defRPr sz="4105"/>
            </a:lvl4pPr>
            <a:lvl5pPr lvl="4" algn="ctr" rtl="0">
              <a:spcBef>
                <a:spcPts val="0"/>
              </a:spcBef>
              <a:spcAft>
                <a:spcPts val="0"/>
              </a:spcAft>
              <a:buSzPts val="4800"/>
              <a:buNone/>
              <a:defRPr sz="4105"/>
            </a:lvl5pPr>
            <a:lvl6pPr lvl="5" algn="ctr" rtl="0">
              <a:spcBef>
                <a:spcPts val="0"/>
              </a:spcBef>
              <a:spcAft>
                <a:spcPts val="0"/>
              </a:spcAft>
              <a:buSzPts val="4800"/>
              <a:buNone/>
              <a:defRPr sz="4105"/>
            </a:lvl6pPr>
            <a:lvl7pPr lvl="6" algn="ctr" rtl="0">
              <a:spcBef>
                <a:spcPts val="0"/>
              </a:spcBef>
              <a:spcAft>
                <a:spcPts val="0"/>
              </a:spcAft>
              <a:buSzPts val="4800"/>
              <a:buNone/>
              <a:defRPr sz="4105"/>
            </a:lvl7pPr>
            <a:lvl8pPr lvl="7" algn="ctr" rtl="0">
              <a:spcBef>
                <a:spcPts val="0"/>
              </a:spcBef>
              <a:spcAft>
                <a:spcPts val="0"/>
              </a:spcAft>
              <a:buSzPts val="4800"/>
              <a:buNone/>
              <a:defRPr sz="4105"/>
            </a:lvl8pPr>
            <a:lvl9pPr lvl="8" algn="ctr" rtl="0">
              <a:spcBef>
                <a:spcPts val="0"/>
              </a:spcBef>
              <a:spcAft>
                <a:spcPts val="0"/>
              </a:spcAft>
              <a:buSzPts val="4800"/>
              <a:buNone/>
              <a:defRPr sz="4105"/>
            </a:lvl9pPr>
          </a:lstStyle>
          <a:p>
            <a:r>
              <a:t>xx%</a:t>
            </a:r>
          </a:p>
        </p:txBody>
      </p:sp>
      <p:sp>
        <p:nvSpPr>
          <p:cNvPr id="284" name="Google Shape;284;p18"/>
          <p:cNvSpPr txBox="1">
            <a:spLocks noGrp="1"/>
          </p:cNvSpPr>
          <p:nvPr>
            <p:ph type="subTitle" idx="5"/>
          </p:nvPr>
        </p:nvSpPr>
        <p:spPr>
          <a:xfrm flipH="1">
            <a:off x="915278" y="6502020"/>
            <a:ext cx="1746416" cy="1017044"/>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85" name="Google Shape;285;p18"/>
          <p:cNvSpPr txBox="1">
            <a:spLocks noGrp="1"/>
          </p:cNvSpPr>
          <p:nvPr>
            <p:ph type="title" idx="6" hasCustomPrompt="1"/>
          </p:nvPr>
        </p:nvSpPr>
        <p:spPr>
          <a:xfrm flipH="1">
            <a:off x="3836189" y="6235173"/>
            <a:ext cx="2472524" cy="545212"/>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3934"/>
            </a:lvl1pPr>
            <a:lvl2pPr lvl="1" algn="ctr" rtl="0">
              <a:spcBef>
                <a:spcPts val="0"/>
              </a:spcBef>
              <a:spcAft>
                <a:spcPts val="0"/>
              </a:spcAft>
              <a:buSzPts val="4800"/>
              <a:buNone/>
              <a:defRPr sz="4105"/>
            </a:lvl2pPr>
            <a:lvl3pPr lvl="2" algn="ctr" rtl="0">
              <a:spcBef>
                <a:spcPts val="0"/>
              </a:spcBef>
              <a:spcAft>
                <a:spcPts val="0"/>
              </a:spcAft>
              <a:buSzPts val="4800"/>
              <a:buNone/>
              <a:defRPr sz="4105"/>
            </a:lvl3pPr>
            <a:lvl4pPr lvl="3" algn="ctr" rtl="0">
              <a:spcBef>
                <a:spcPts val="0"/>
              </a:spcBef>
              <a:spcAft>
                <a:spcPts val="0"/>
              </a:spcAft>
              <a:buSzPts val="4800"/>
              <a:buNone/>
              <a:defRPr sz="4105"/>
            </a:lvl4pPr>
            <a:lvl5pPr lvl="4" algn="ctr" rtl="0">
              <a:spcBef>
                <a:spcPts val="0"/>
              </a:spcBef>
              <a:spcAft>
                <a:spcPts val="0"/>
              </a:spcAft>
              <a:buSzPts val="4800"/>
              <a:buNone/>
              <a:defRPr sz="4105"/>
            </a:lvl5pPr>
            <a:lvl6pPr lvl="5" algn="ctr" rtl="0">
              <a:spcBef>
                <a:spcPts val="0"/>
              </a:spcBef>
              <a:spcAft>
                <a:spcPts val="0"/>
              </a:spcAft>
              <a:buSzPts val="4800"/>
              <a:buNone/>
              <a:defRPr sz="4105"/>
            </a:lvl6pPr>
            <a:lvl7pPr lvl="6" algn="ctr" rtl="0">
              <a:spcBef>
                <a:spcPts val="0"/>
              </a:spcBef>
              <a:spcAft>
                <a:spcPts val="0"/>
              </a:spcAft>
              <a:buSzPts val="4800"/>
              <a:buNone/>
              <a:defRPr sz="4105"/>
            </a:lvl7pPr>
            <a:lvl8pPr lvl="7" algn="ctr" rtl="0">
              <a:spcBef>
                <a:spcPts val="0"/>
              </a:spcBef>
              <a:spcAft>
                <a:spcPts val="0"/>
              </a:spcAft>
              <a:buSzPts val="4800"/>
              <a:buNone/>
              <a:defRPr sz="4105"/>
            </a:lvl8pPr>
            <a:lvl9pPr lvl="8" algn="ctr" rtl="0">
              <a:spcBef>
                <a:spcPts val="0"/>
              </a:spcBef>
              <a:spcAft>
                <a:spcPts val="0"/>
              </a:spcAft>
              <a:buSzPts val="4800"/>
              <a:buNone/>
              <a:defRPr sz="4105"/>
            </a:lvl9pPr>
          </a:lstStyle>
          <a:p>
            <a:r>
              <a:t>xx%</a:t>
            </a:r>
          </a:p>
        </p:txBody>
      </p:sp>
      <p:sp>
        <p:nvSpPr>
          <p:cNvPr id="286" name="Google Shape;286;p18"/>
          <p:cNvSpPr txBox="1">
            <a:spLocks noGrp="1"/>
          </p:cNvSpPr>
          <p:nvPr>
            <p:ph type="subTitle" idx="7"/>
          </p:nvPr>
        </p:nvSpPr>
        <p:spPr>
          <a:xfrm flipH="1">
            <a:off x="4156855" y="6850250"/>
            <a:ext cx="1831056" cy="1017044"/>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287"/>
        <p:cNvGrpSpPr/>
        <p:nvPr/>
      </p:nvGrpSpPr>
      <p:grpSpPr>
        <a:xfrm>
          <a:off x="0" y="0"/>
          <a:ext cx="0" cy="0"/>
          <a:chOff x="0" y="0"/>
          <a:chExt cx="0" cy="0"/>
        </a:xfrm>
      </p:grpSpPr>
      <p:pic>
        <p:nvPicPr>
          <p:cNvPr id="288" name="Google Shape;288;p19"/>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289" name="Google Shape;289;p19"/>
          <p:cNvGrpSpPr/>
          <p:nvPr/>
        </p:nvGrpSpPr>
        <p:grpSpPr>
          <a:xfrm>
            <a:off x="655036" y="730261"/>
            <a:ext cx="5548191" cy="7684001"/>
            <a:chOff x="1185101" y="540004"/>
            <a:chExt cx="6774316" cy="4063627"/>
          </a:xfrm>
        </p:grpSpPr>
        <p:sp>
          <p:nvSpPr>
            <p:cNvPr id="290" name="Google Shape;290;p19"/>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91" name="Google Shape;291;p19"/>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92" name="Google Shape;292;p19"/>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293" name="Google Shape;293;p19"/>
          <p:cNvSpPr txBox="1">
            <a:spLocks noGrp="1"/>
          </p:cNvSpPr>
          <p:nvPr>
            <p:ph type="title"/>
          </p:nvPr>
        </p:nvSpPr>
        <p:spPr>
          <a:xfrm>
            <a:off x="835469" y="730219"/>
            <a:ext cx="4645134" cy="693509"/>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24"/>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4" name="Google Shape;294;p19"/>
          <p:cNvSpPr txBox="1">
            <a:spLocks noGrp="1"/>
          </p:cNvSpPr>
          <p:nvPr>
            <p:ph type="subTitle" idx="1"/>
          </p:nvPr>
        </p:nvSpPr>
        <p:spPr>
          <a:xfrm flipH="1">
            <a:off x="1482294" y="2138589"/>
            <a:ext cx="3893715" cy="104424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200"/>
              <a:buNone/>
              <a:defRPr sz="1881"/>
            </a:lvl1pPr>
            <a:lvl2pPr lvl="1" rtl="0">
              <a:lnSpc>
                <a:spcPct val="100000"/>
              </a:lnSpc>
              <a:spcBef>
                <a:spcPts val="0"/>
              </a:spcBef>
              <a:spcAft>
                <a:spcPts val="0"/>
              </a:spcAft>
              <a:buSzPts val="2200"/>
              <a:buNone/>
              <a:defRPr sz="1881"/>
            </a:lvl2pPr>
            <a:lvl3pPr lvl="2" rtl="0">
              <a:lnSpc>
                <a:spcPct val="100000"/>
              </a:lnSpc>
              <a:spcBef>
                <a:spcPts val="0"/>
              </a:spcBef>
              <a:spcAft>
                <a:spcPts val="0"/>
              </a:spcAft>
              <a:buSzPts val="2200"/>
              <a:buNone/>
              <a:defRPr sz="1881"/>
            </a:lvl3pPr>
            <a:lvl4pPr lvl="3" rtl="0">
              <a:lnSpc>
                <a:spcPct val="100000"/>
              </a:lnSpc>
              <a:spcBef>
                <a:spcPts val="0"/>
              </a:spcBef>
              <a:spcAft>
                <a:spcPts val="0"/>
              </a:spcAft>
              <a:buSzPts val="2200"/>
              <a:buNone/>
              <a:defRPr sz="1881"/>
            </a:lvl4pPr>
            <a:lvl5pPr lvl="4" rtl="0">
              <a:lnSpc>
                <a:spcPct val="100000"/>
              </a:lnSpc>
              <a:spcBef>
                <a:spcPts val="0"/>
              </a:spcBef>
              <a:spcAft>
                <a:spcPts val="0"/>
              </a:spcAft>
              <a:buSzPts val="2200"/>
              <a:buNone/>
              <a:defRPr sz="1881"/>
            </a:lvl5pPr>
            <a:lvl6pPr lvl="5" rtl="0">
              <a:lnSpc>
                <a:spcPct val="100000"/>
              </a:lnSpc>
              <a:spcBef>
                <a:spcPts val="0"/>
              </a:spcBef>
              <a:spcAft>
                <a:spcPts val="0"/>
              </a:spcAft>
              <a:buSzPts val="2200"/>
              <a:buNone/>
              <a:defRPr sz="1881"/>
            </a:lvl6pPr>
            <a:lvl7pPr lvl="6" rtl="0">
              <a:lnSpc>
                <a:spcPct val="100000"/>
              </a:lnSpc>
              <a:spcBef>
                <a:spcPts val="0"/>
              </a:spcBef>
              <a:spcAft>
                <a:spcPts val="0"/>
              </a:spcAft>
              <a:buSzPts val="2200"/>
              <a:buNone/>
              <a:defRPr sz="1881"/>
            </a:lvl7pPr>
            <a:lvl8pPr lvl="7" rtl="0">
              <a:lnSpc>
                <a:spcPct val="100000"/>
              </a:lnSpc>
              <a:spcBef>
                <a:spcPts val="0"/>
              </a:spcBef>
              <a:spcAft>
                <a:spcPts val="0"/>
              </a:spcAft>
              <a:buSzPts val="2200"/>
              <a:buNone/>
              <a:defRPr sz="1881"/>
            </a:lvl8pPr>
            <a:lvl9pPr lvl="8" rtl="0">
              <a:lnSpc>
                <a:spcPct val="100000"/>
              </a:lnSpc>
              <a:spcBef>
                <a:spcPts val="0"/>
              </a:spcBef>
              <a:spcAft>
                <a:spcPts val="0"/>
              </a:spcAft>
              <a:buSzPts val="2200"/>
              <a:buNone/>
              <a:defRPr sz="1881"/>
            </a:lvl9pPr>
          </a:lstStyle>
          <a:p>
            <a:endParaRPr/>
          </a:p>
        </p:txBody>
      </p:sp>
      <p:sp>
        <p:nvSpPr>
          <p:cNvPr id="295" name="Google Shape;295;p19">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96" name="Google Shape;296;p19">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97" name="Google Shape;297;p19">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98" name="Google Shape;298;p19">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99" name="Google Shape;299;p19">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0" name="Google Shape;300;p19">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1" name="Google Shape;301;p19">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2" name="Google Shape;302;p19">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6_1">
    <p:spTree>
      <p:nvGrpSpPr>
        <p:cNvPr id="1" name="Shape 303"/>
        <p:cNvGrpSpPr/>
        <p:nvPr/>
      </p:nvGrpSpPr>
      <p:grpSpPr>
        <a:xfrm>
          <a:off x="0" y="0"/>
          <a:ext cx="0" cy="0"/>
          <a:chOff x="0" y="0"/>
          <a:chExt cx="0" cy="0"/>
        </a:xfrm>
      </p:grpSpPr>
      <p:pic>
        <p:nvPicPr>
          <p:cNvPr id="304" name="Google Shape;304;p20"/>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sp>
        <p:nvSpPr>
          <p:cNvPr id="305" name="Google Shape;305;p20">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6" name="Google Shape;306;p20">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7" name="Google Shape;307;p20">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8" name="Google Shape;308;p20">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9" name="Google Shape;309;p20">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10" name="Google Shape;310;p20">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11" name="Google Shape;311;p20">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12" name="Google Shape;312;p20">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grpSp>
        <p:nvGrpSpPr>
          <p:cNvPr id="313" name="Google Shape;313;p20"/>
          <p:cNvGrpSpPr/>
          <p:nvPr/>
        </p:nvGrpSpPr>
        <p:grpSpPr>
          <a:xfrm>
            <a:off x="655036" y="730261"/>
            <a:ext cx="5548191" cy="7684001"/>
            <a:chOff x="1185101" y="540004"/>
            <a:chExt cx="6774316" cy="4063627"/>
          </a:xfrm>
        </p:grpSpPr>
        <p:sp>
          <p:nvSpPr>
            <p:cNvPr id="314" name="Google Shape;314;p20"/>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315" name="Google Shape;315;p20"/>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316" name="Google Shape;316;p20"/>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317" name="Google Shape;317;p20"/>
          <p:cNvSpPr txBox="1">
            <a:spLocks noGrp="1"/>
          </p:cNvSpPr>
          <p:nvPr>
            <p:ph type="title"/>
          </p:nvPr>
        </p:nvSpPr>
        <p:spPr>
          <a:xfrm>
            <a:off x="835469" y="730219"/>
            <a:ext cx="4645134" cy="693509"/>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24"/>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8" name="Google Shape;318;p20"/>
          <p:cNvSpPr txBox="1">
            <a:spLocks noGrp="1"/>
          </p:cNvSpPr>
          <p:nvPr>
            <p:ph type="subTitle" idx="1"/>
          </p:nvPr>
        </p:nvSpPr>
        <p:spPr>
          <a:xfrm flipH="1">
            <a:off x="1482294" y="2138589"/>
            <a:ext cx="3893715" cy="104424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200"/>
              <a:buNone/>
              <a:defRPr sz="1881"/>
            </a:lvl1pPr>
            <a:lvl2pPr lvl="1" rtl="0">
              <a:lnSpc>
                <a:spcPct val="100000"/>
              </a:lnSpc>
              <a:spcBef>
                <a:spcPts val="0"/>
              </a:spcBef>
              <a:spcAft>
                <a:spcPts val="0"/>
              </a:spcAft>
              <a:buSzPts val="2200"/>
              <a:buNone/>
              <a:defRPr sz="1881"/>
            </a:lvl2pPr>
            <a:lvl3pPr lvl="2" rtl="0">
              <a:lnSpc>
                <a:spcPct val="100000"/>
              </a:lnSpc>
              <a:spcBef>
                <a:spcPts val="0"/>
              </a:spcBef>
              <a:spcAft>
                <a:spcPts val="0"/>
              </a:spcAft>
              <a:buSzPts val="2200"/>
              <a:buNone/>
              <a:defRPr sz="1881"/>
            </a:lvl3pPr>
            <a:lvl4pPr lvl="3" rtl="0">
              <a:lnSpc>
                <a:spcPct val="100000"/>
              </a:lnSpc>
              <a:spcBef>
                <a:spcPts val="0"/>
              </a:spcBef>
              <a:spcAft>
                <a:spcPts val="0"/>
              </a:spcAft>
              <a:buSzPts val="2200"/>
              <a:buNone/>
              <a:defRPr sz="1881"/>
            </a:lvl4pPr>
            <a:lvl5pPr lvl="4" rtl="0">
              <a:lnSpc>
                <a:spcPct val="100000"/>
              </a:lnSpc>
              <a:spcBef>
                <a:spcPts val="0"/>
              </a:spcBef>
              <a:spcAft>
                <a:spcPts val="0"/>
              </a:spcAft>
              <a:buSzPts val="2200"/>
              <a:buNone/>
              <a:defRPr sz="1881"/>
            </a:lvl5pPr>
            <a:lvl6pPr lvl="5" rtl="0">
              <a:lnSpc>
                <a:spcPct val="100000"/>
              </a:lnSpc>
              <a:spcBef>
                <a:spcPts val="0"/>
              </a:spcBef>
              <a:spcAft>
                <a:spcPts val="0"/>
              </a:spcAft>
              <a:buSzPts val="2200"/>
              <a:buNone/>
              <a:defRPr sz="1881"/>
            </a:lvl6pPr>
            <a:lvl7pPr lvl="6" rtl="0">
              <a:lnSpc>
                <a:spcPct val="100000"/>
              </a:lnSpc>
              <a:spcBef>
                <a:spcPts val="0"/>
              </a:spcBef>
              <a:spcAft>
                <a:spcPts val="0"/>
              </a:spcAft>
              <a:buSzPts val="2200"/>
              <a:buNone/>
              <a:defRPr sz="1881"/>
            </a:lvl7pPr>
            <a:lvl8pPr lvl="7" rtl="0">
              <a:lnSpc>
                <a:spcPct val="100000"/>
              </a:lnSpc>
              <a:spcBef>
                <a:spcPts val="0"/>
              </a:spcBef>
              <a:spcAft>
                <a:spcPts val="0"/>
              </a:spcAft>
              <a:buSzPts val="2200"/>
              <a:buNone/>
              <a:defRPr sz="1881"/>
            </a:lvl8pPr>
            <a:lvl9pPr lvl="8" rtl="0">
              <a:lnSpc>
                <a:spcPct val="100000"/>
              </a:lnSpc>
              <a:spcBef>
                <a:spcPts val="0"/>
              </a:spcBef>
              <a:spcAft>
                <a:spcPts val="0"/>
              </a:spcAft>
              <a:buSzPts val="2200"/>
              <a:buNone/>
              <a:defRPr sz="1881"/>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19"/>
        <p:cNvGrpSpPr/>
        <p:nvPr/>
      </p:nvGrpSpPr>
      <p:grpSpPr>
        <a:xfrm>
          <a:off x="0" y="0"/>
          <a:ext cx="0" cy="0"/>
          <a:chOff x="0" y="0"/>
          <a:chExt cx="0" cy="0"/>
        </a:xfrm>
      </p:grpSpPr>
      <p:pic>
        <p:nvPicPr>
          <p:cNvPr id="320" name="Google Shape;320;p21"/>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321" name="Google Shape;321;p21"/>
          <p:cNvGrpSpPr/>
          <p:nvPr/>
        </p:nvGrpSpPr>
        <p:grpSpPr>
          <a:xfrm>
            <a:off x="655036" y="1446736"/>
            <a:ext cx="5548191" cy="5881197"/>
            <a:chOff x="1185101" y="540004"/>
            <a:chExt cx="6774316" cy="3110227"/>
          </a:xfrm>
        </p:grpSpPr>
        <p:sp>
          <p:nvSpPr>
            <p:cNvPr id="322" name="Google Shape;322;p21"/>
            <p:cNvSpPr/>
            <p:nvPr/>
          </p:nvSpPr>
          <p:spPr>
            <a:xfrm>
              <a:off x="1185101" y="910031"/>
              <a:ext cx="6773700" cy="274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323" name="Google Shape;323;p21"/>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324" name="Google Shape;324;p21"/>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325" name="Google Shape;325;p21"/>
          <p:cNvSpPr txBox="1">
            <a:spLocks noGrp="1"/>
          </p:cNvSpPr>
          <p:nvPr>
            <p:ph type="ctrTitle"/>
          </p:nvPr>
        </p:nvSpPr>
        <p:spPr>
          <a:xfrm>
            <a:off x="655080" y="2213585"/>
            <a:ext cx="5548143" cy="1338783"/>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5559"/>
            </a:lvl1pPr>
            <a:lvl2pPr lvl="1" algn="ctr" rtl="0">
              <a:spcBef>
                <a:spcPts val="0"/>
              </a:spcBef>
              <a:spcAft>
                <a:spcPts val="0"/>
              </a:spcAft>
              <a:buSzPts val="5200"/>
              <a:buNone/>
              <a:defRPr sz="4447"/>
            </a:lvl2pPr>
            <a:lvl3pPr lvl="2" algn="ctr" rtl="0">
              <a:spcBef>
                <a:spcPts val="0"/>
              </a:spcBef>
              <a:spcAft>
                <a:spcPts val="0"/>
              </a:spcAft>
              <a:buSzPts val="5200"/>
              <a:buNone/>
              <a:defRPr sz="4447"/>
            </a:lvl3pPr>
            <a:lvl4pPr lvl="3" algn="ctr" rtl="0">
              <a:spcBef>
                <a:spcPts val="0"/>
              </a:spcBef>
              <a:spcAft>
                <a:spcPts val="0"/>
              </a:spcAft>
              <a:buSzPts val="5200"/>
              <a:buNone/>
              <a:defRPr sz="4447"/>
            </a:lvl4pPr>
            <a:lvl5pPr lvl="4" algn="ctr" rtl="0">
              <a:spcBef>
                <a:spcPts val="0"/>
              </a:spcBef>
              <a:spcAft>
                <a:spcPts val="0"/>
              </a:spcAft>
              <a:buSzPts val="5200"/>
              <a:buNone/>
              <a:defRPr sz="4447"/>
            </a:lvl5pPr>
            <a:lvl6pPr lvl="5" algn="ctr" rtl="0">
              <a:spcBef>
                <a:spcPts val="0"/>
              </a:spcBef>
              <a:spcAft>
                <a:spcPts val="0"/>
              </a:spcAft>
              <a:buSzPts val="5200"/>
              <a:buNone/>
              <a:defRPr sz="4447"/>
            </a:lvl6pPr>
            <a:lvl7pPr lvl="6" algn="ctr" rtl="0">
              <a:spcBef>
                <a:spcPts val="0"/>
              </a:spcBef>
              <a:spcAft>
                <a:spcPts val="0"/>
              </a:spcAft>
              <a:buSzPts val="5200"/>
              <a:buNone/>
              <a:defRPr sz="4447"/>
            </a:lvl7pPr>
            <a:lvl8pPr lvl="7" algn="ctr" rtl="0">
              <a:spcBef>
                <a:spcPts val="0"/>
              </a:spcBef>
              <a:spcAft>
                <a:spcPts val="0"/>
              </a:spcAft>
              <a:buSzPts val="5200"/>
              <a:buNone/>
              <a:defRPr sz="4447"/>
            </a:lvl8pPr>
            <a:lvl9pPr lvl="8" algn="ctr" rtl="0">
              <a:spcBef>
                <a:spcPts val="0"/>
              </a:spcBef>
              <a:spcAft>
                <a:spcPts val="0"/>
              </a:spcAft>
              <a:buSzPts val="5200"/>
              <a:buNone/>
              <a:defRPr sz="4447"/>
            </a:lvl9pPr>
          </a:lstStyle>
          <a:p>
            <a:endParaRPr/>
          </a:p>
        </p:txBody>
      </p:sp>
      <p:sp>
        <p:nvSpPr>
          <p:cNvPr id="326" name="Google Shape;326;p21"/>
          <p:cNvSpPr txBox="1">
            <a:spLocks noGrp="1"/>
          </p:cNvSpPr>
          <p:nvPr>
            <p:ph type="subTitle" idx="1"/>
          </p:nvPr>
        </p:nvSpPr>
        <p:spPr>
          <a:xfrm>
            <a:off x="1930460" y="4120499"/>
            <a:ext cx="3038878" cy="1628451"/>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7" name="Google Shape;327;p21">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28" name="Google Shape;328;p21">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29" name="Google Shape;329;p21">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30" name="Google Shape;330;p21">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31" name="Google Shape;331;p21">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32" name="Google Shape;332;p21">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33" name="Google Shape;333;p21">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34" name="Google Shape;334;p21">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35" name="Google Shape;335;p21"/>
          <p:cNvSpPr txBox="1"/>
          <p:nvPr/>
        </p:nvSpPr>
        <p:spPr>
          <a:xfrm>
            <a:off x="1365377" y="5913991"/>
            <a:ext cx="4127496" cy="812301"/>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368">
                <a:solidFill>
                  <a:srgbClr val="043025"/>
                </a:solidFill>
                <a:latin typeface="Tajawal"/>
                <a:ea typeface="Tajawal"/>
                <a:cs typeface="Tajawal"/>
                <a:sym typeface="Tajawal"/>
              </a:rPr>
              <a:t>CREDITS: This presentation template was created by </a:t>
            </a:r>
            <a:r>
              <a:rPr lang="en" sz="1368" b="1">
                <a:solidFill>
                  <a:schemeClr val="dk1"/>
                </a:solidFill>
                <a:uFill>
                  <a:noFill/>
                </a:uFill>
                <a:latin typeface="Tajawal"/>
                <a:ea typeface="Tajawal"/>
                <a:cs typeface="Tajawal"/>
                <a:sym typeface="Tajawal"/>
                <a:hlinkClick r:id="rId3">
                  <a:extLst>
                    <a:ext uri="{A12FA001-AC4F-418D-AE19-62706E023703}">
                      <ahyp:hlinkClr xmlns:ahyp="http://schemas.microsoft.com/office/drawing/2018/hyperlinkcolor" val="tx"/>
                    </a:ext>
                  </a:extLst>
                </a:hlinkClick>
              </a:rPr>
              <a:t>Slidesgo</a:t>
            </a:r>
            <a:r>
              <a:rPr lang="en" sz="1368">
                <a:solidFill>
                  <a:srgbClr val="043025"/>
                </a:solidFill>
                <a:latin typeface="Tajawal"/>
                <a:ea typeface="Tajawal"/>
                <a:cs typeface="Tajawal"/>
                <a:sym typeface="Tajawal"/>
              </a:rPr>
              <a:t>, including icons by </a:t>
            </a:r>
            <a:r>
              <a:rPr lang="en" sz="1368" b="1">
                <a:solidFill>
                  <a:schemeClr val="dk1"/>
                </a:solidFill>
                <a:uFill>
                  <a:noFill/>
                </a:uFill>
                <a:latin typeface="Tajawal"/>
                <a:ea typeface="Tajawal"/>
                <a:cs typeface="Tajawal"/>
                <a:sym typeface="Tajawal"/>
                <a:hlinkClick r:id="rId4">
                  <a:extLst>
                    <a:ext uri="{A12FA001-AC4F-418D-AE19-62706E023703}">
                      <ahyp:hlinkClr xmlns:ahyp="http://schemas.microsoft.com/office/drawing/2018/hyperlinkcolor" val="tx"/>
                    </a:ext>
                  </a:extLst>
                </a:hlinkClick>
              </a:rPr>
              <a:t>Flaticon</a:t>
            </a:r>
            <a:r>
              <a:rPr lang="en" sz="1368">
                <a:solidFill>
                  <a:srgbClr val="043025"/>
                </a:solidFill>
                <a:latin typeface="Tajawal"/>
                <a:ea typeface="Tajawal"/>
                <a:cs typeface="Tajawal"/>
                <a:sym typeface="Tajawal"/>
              </a:rPr>
              <a:t>, and infographics &amp; images by </a:t>
            </a:r>
            <a:r>
              <a:rPr lang="en" sz="1368" b="1">
                <a:solidFill>
                  <a:schemeClr val="dk1"/>
                </a:solidFill>
                <a:uFill>
                  <a:noFill/>
                </a:uFill>
                <a:latin typeface="Tajawal"/>
                <a:ea typeface="Tajawal"/>
                <a:cs typeface="Tajawal"/>
                <a:sym typeface="Tajawal"/>
                <a:hlinkClick r:id="rId5">
                  <a:extLst>
                    <a:ext uri="{A12FA001-AC4F-418D-AE19-62706E023703}">
                      <ahyp:hlinkClr xmlns:ahyp="http://schemas.microsoft.com/office/drawing/2018/hyperlinkcolor" val="tx"/>
                    </a:ext>
                  </a:extLst>
                </a:hlinkClick>
              </a:rPr>
              <a:t>Freepik</a:t>
            </a:r>
            <a:endParaRPr sz="1368" b="1">
              <a:solidFill>
                <a:schemeClr val="dk1"/>
              </a:solidFill>
              <a:latin typeface="Tajawal"/>
              <a:ea typeface="Tajawal"/>
              <a:cs typeface="Tajawal"/>
              <a:sym typeface="Tajaw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7_1">
    <p:spTree>
      <p:nvGrpSpPr>
        <p:cNvPr id="1" name="Shape 336"/>
        <p:cNvGrpSpPr/>
        <p:nvPr/>
      </p:nvGrpSpPr>
      <p:grpSpPr>
        <a:xfrm>
          <a:off x="0" y="0"/>
          <a:ext cx="0" cy="0"/>
          <a:chOff x="0" y="0"/>
          <a:chExt cx="0" cy="0"/>
        </a:xfrm>
      </p:grpSpPr>
      <p:pic>
        <p:nvPicPr>
          <p:cNvPr id="337" name="Google Shape;337;p22"/>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18" name="Google Shape;18;p3"/>
          <p:cNvGrpSpPr/>
          <p:nvPr/>
        </p:nvGrpSpPr>
        <p:grpSpPr>
          <a:xfrm>
            <a:off x="655141" y="930468"/>
            <a:ext cx="5548373" cy="6375308"/>
            <a:chOff x="1411044" y="379256"/>
            <a:chExt cx="6981000" cy="4103072"/>
          </a:xfrm>
        </p:grpSpPr>
        <p:sp>
          <p:nvSpPr>
            <p:cNvPr id="19" name="Google Shape;19;p3"/>
            <p:cNvSpPr/>
            <p:nvPr/>
          </p:nvSpPr>
          <p:spPr>
            <a:xfrm flipH="1">
              <a:off x="5454429" y="379256"/>
              <a:ext cx="2489700" cy="11964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20" name="Google Shape;20;p3"/>
            <p:cNvSpPr/>
            <p:nvPr/>
          </p:nvSpPr>
          <p:spPr>
            <a:xfrm flipH="1">
              <a:off x="1411044" y="829829"/>
              <a:ext cx="6981000" cy="36525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21" name="Google Shape;21;p3"/>
          <p:cNvSpPr txBox="1">
            <a:spLocks noGrp="1"/>
          </p:cNvSpPr>
          <p:nvPr>
            <p:ph type="title"/>
          </p:nvPr>
        </p:nvSpPr>
        <p:spPr>
          <a:xfrm>
            <a:off x="865089" y="3244710"/>
            <a:ext cx="5106708" cy="1283364"/>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533"/>
            </a:lvl1pPr>
            <a:lvl2pPr lvl="1" algn="ctr" rtl="0">
              <a:spcBef>
                <a:spcPts val="0"/>
              </a:spcBef>
              <a:spcAft>
                <a:spcPts val="0"/>
              </a:spcAft>
              <a:buSzPts val="4200"/>
              <a:buNone/>
              <a:defRPr sz="3592"/>
            </a:lvl2pPr>
            <a:lvl3pPr lvl="2" algn="ctr" rtl="0">
              <a:spcBef>
                <a:spcPts val="0"/>
              </a:spcBef>
              <a:spcAft>
                <a:spcPts val="0"/>
              </a:spcAft>
              <a:buSzPts val="4200"/>
              <a:buNone/>
              <a:defRPr sz="3592"/>
            </a:lvl3pPr>
            <a:lvl4pPr lvl="3" algn="ctr" rtl="0">
              <a:spcBef>
                <a:spcPts val="0"/>
              </a:spcBef>
              <a:spcAft>
                <a:spcPts val="0"/>
              </a:spcAft>
              <a:buSzPts val="4200"/>
              <a:buNone/>
              <a:defRPr sz="3592"/>
            </a:lvl4pPr>
            <a:lvl5pPr lvl="4" algn="ctr" rtl="0">
              <a:spcBef>
                <a:spcPts val="0"/>
              </a:spcBef>
              <a:spcAft>
                <a:spcPts val="0"/>
              </a:spcAft>
              <a:buSzPts val="4200"/>
              <a:buNone/>
              <a:defRPr sz="3592"/>
            </a:lvl5pPr>
            <a:lvl6pPr lvl="5" algn="ctr" rtl="0">
              <a:spcBef>
                <a:spcPts val="0"/>
              </a:spcBef>
              <a:spcAft>
                <a:spcPts val="0"/>
              </a:spcAft>
              <a:buSzPts val="4200"/>
              <a:buNone/>
              <a:defRPr sz="3592"/>
            </a:lvl6pPr>
            <a:lvl7pPr lvl="6" algn="ctr" rtl="0">
              <a:spcBef>
                <a:spcPts val="0"/>
              </a:spcBef>
              <a:spcAft>
                <a:spcPts val="0"/>
              </a:spcAft>
              <a:buSzPts val="4200"/>
              <a:buNone/>
              <a:defRPr sz="3592"/>
            </a:lvl7pPr>
            <a:lvl8pPr lvl="7" algn="ctr" rtl="0">
              <a:spcBef>
                <a:spcPts val="0"/>
              </a:spcBef>
              <a:spcAft>
                <a:spcPts val="0"/>
              </a:spcAft>
              <a:buSzPts val="4200"/>
              <a:buNone/>
              <a:defRPr sz="3592"/>
            </a:lvl8pPr>
            <a:lvl9pPr lvl="8" algn="ctr" rtl="0">
              <a:spcBef>
                <a:spcPts val="0"/>
              </a:spcBef>
              <a:spcAft>
                <a:spcPts val="0"/>
              </a:spcAft>
              <a:buSzPts val="4200"/>
              <a:buNone/>
              <a:defRPr sz="3592"/>
            </a:lvl9pPr>
          </a:lstStyle>
          <a:p>
            <a:endParaRPr/>
          </a:p>
        </p:txBody>
      </p:sp>
      <p:sp>
        <p:nvSpPr>
          <p:cNvPr id="22" name="Google Shape;22;p3"/>
          <p:cNvSpPr txBox="1">
            <a:spLocks noGrp="1"/>
          </p:cNvSpPr>
          <p:nvPr>
            <p:ph type="subTitle" idx="1"/>
          </p:nvPr>
        </p:nvSpPr>
        <p:spPr>
          <a:xfrm>
            <a:off x="2082481" y="6339746"/>
            <a:ext cx="2673646" cy="1247187"/>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100"/>
              <a:buNone/>
              <a:defRPr sz="2566"/>
            </a:lvl1pPr>
            <a:lvl2pPr lvl="1" algn="ctr" rtl="0">
              <a:lnSpc>
                <a:spcPct val="100000"/>
              </a:lnSpc>
              <a:spcBef>
                <a:spcPts val="0"/>
              </a:spcBef>
              <a:spcAft>
                <a:spcPts val="0"/>
              </a:spcAft>
              <a:buSzPts val="2100"/>
              <a:buNone/>
              <a:defRPr sz="1796"/>
            </a:lvl2pPr>
            <a:lvl3pPr lvl="2" algn="ctr" rtl="0">
              <a:lnSpc>
                <a:spcPct val="100000"/>
              </a:lnSpc>
              <a:spcBef>
                <a:spcPts val="0"/>
              </a:spcBef>
              <a:spcAft>
                <a:spcPts val="0"/>
              </a:spcAft>
              <a:buSzPts val="2100"/>
              <a:buNone/>
              <a:defRPr sz="1796"/>
            </a:lvl3pPr>
            <a:lvl4pPr lvl="3" algn="ctr" rtl="0">
              <a:lnSpc>
                <a:spcPct val="100000"/>
              </a:lnSpc>
              <a:spcBef>
                <a:spcPts val="0"/>
              </a:spcBef>
              <a:spcAft>
                <a:spcPts val="0"/>
              </a:spcAft>
              <a:buSzPts val="2100"/>
              <a:buNone/>
              <a:defRPr sz="1796"/>
            </a:lvl4pPr>
            <a:lvl5pPr lvl="4" algn="ctr" rtl="0">
              <a:lnSpc>
                <a:spcPct val="100000"/>
              </a:lnSpc>
              <a:spcBef>
                <a:spcPts val="0"/>
              </a:spcBef>
              <a:spcAft>
                <a:spcPts val="0"/>
              </a:spcAft>
              <a:buSzPts val="2100"/>
              <a:buNone/>
              <a:defRPr sz="1796"/>
            </a:lvl5pPr>
            <a:lvl6pPr lvl="5" algn="ctr" rtl="0">
              <a:lnSpc>
                <a:spcPct val="100000"/>
              </a:lnSpc>
              <a:spcBef>
                <a:spcPts val="0"/>
              </a:spcBef>
              <a:spcAft>
                <a:spcPts val="0"/>
              </a:spcAft>
              <a:buSzPts val="2100"/>
              <a:buNone/>
              <a:defRPr sz="1796"/>
            </a:lvl6pPr>
            <a:lvl7pPr lvl="6" algn="ctr" rtl="0">
              <a:lnSpc>
                <a:spcPct val="100000"/>
              </a:lnSpc>
              <a:spcBef>
                <a:spcPts val="0"/>
              </a:spcBef>
              <a:spcAft>
                <a:spcPts val="0"/>
              </a:spcAft>
              <a:buSzPts val="2100"/>
              <a:buNone/>
              <a:defRPr sz="1796"/>
            </a:lvl7pPr>
            <a:lvl8pPr lvl="7" algn="ctr" rtl="0">
              <a:lnSpc>
                <a:spcPct val="100000"/>
              </a:lnSpc>
              <a:spcBef>
                <a:spcPts val="0"/>
              </a:spcBef>
              <a:spcAft>
                <a:spcPts val="0"/>
              </a:spcAft>
              <a:buSzPts val="2100"/>
              <a:buNone/>
              <a:defRPr sz="1796"/>
            </a:lvl8pPr>
            <a:lvl9pPr lvl="8" algn="ctr" rtl="0">
              <a:lnSpc>
                <a:spcPct val="100000"/>
              </a:lnSpc>
              <a:spcBef>
                <a:spcPts val="0"/>
              </a:spcBef>
              <a:spcAft>
                <a:spcPts val="0"/>
              </a:spcAft>
              <a:buSzPts val="2100"/>
              <a:buNone/>
              <a:defRPr sz="1796"/>
            </a:lvl9pPr>
          </a:lstStyle>
          <a:p>
            <a:endParaRPr/>
          </a:p>
        </p:txBody>
      </p:sp>
      <p:sp>
        <p:nvSpPr>
          <p:cNvPr id="23" name="Google Shape;23;p3"/>
          <p:cNvSpPr txBox="1">
            <a:spLocks noGrp="1"/>
          </p:cNvSpPr>
          <p:nvPr>
            <p:ph type="title" idx="2" hasCustomPrompt="1"/>
          </p:nvPr>
        </p:nvSpPr>
        <p:spPr>
          <a:xfrm>
            <a:off x="2129655" y="2512126"/>
            <a:ext cx="2599348" cy="732508"/>
          </a:xfrm>
          <a:prstGeom prst="rect">
            <a:avLst/>
          </a:prstGeom>
        </p:spPr>
        <p:txBody>
          <a:bodyPr spcFirstLastPara="1" wrap="square" lIns="0" tIns="0" rIns="0" bIns="0" anchor="ctr" anchorCtr="0">
            <a:noAutofit/>
          </a:bodyPr>
          <a:lstStyle>
            <a:lvl1pPr lvl="0" algn="ctr" rtl="0">
              <a:spcBef>
                <a:spcPts val="0"/>
              </a:spcBef>
              <a:spcAft>
                <a:spcPts val="0"/>
              </a:spcAft>
              <a:buSzPts val="7200"/>
              <a:buNone/>
              <a:defRPr sz="5559"/>
            </a:lvl1pPr>
            <a:lvl2pPr lvl="1" algn="ctr" rtl="0">
              <a:spcBef>
                <a:spcPts val="0"/>
              </a:spcBef>
              <a:spcAft>
                <a:spcPts val="0"/>
              </a:spcAft>
              <a:buSzPts val="7200"/>
              <a:buNone/>
              <a:defRPr sz="6157"/>
            </a:lvl2pPr>
            <a:lvl3pPr lvl="2" algn="ctr" rtl="0">
              <a:spcBef>
                <a:spcPts val="0"/>
              </a:spcBef>
              <a:spcAft>
                <a:spcPts val="0"/>
              </a:spcAft>
              <a:buSzPts val="7200"/>
              <a:buNone/>
              <a:defRPr sz="6157"/>
            </a:lvl3pPr>
            <a:lvl4pPr lvl="3" algn="ctr" rtl="0">
              <a:spcBef>
                <a:spcPts val="0"/>
              </a:spcBef>
              <a:spcAft>
                <a:spcPts val="0"/>
              </a:spcAft>
              <a:buSzPts val="7200"/>
              <a:buNone/>
              <a:defRPr sz="6157"/>
            </a:lvl4pPr>
            <a:lvl5pPr lvl="4" algn="ctr" rtl="0">
              <a:spcBef>
                <a:spcPts val="0"/>
              </a:spcBef>
              <a:spcAft>
                <a:spcPts val="0"/>
              </a:spcAft>
              <a:buSzPts val="7200"/>
              <a:buNone/>
              <a:defRPr sz="6157"/>
            </a:lvl5pPr>
            <a:lvl6pPr lvl="5" algn="ctr" rtl="0">
              <a:spcBef>
                <a:spcPts val="0"/>
              </a:spcBef>
              <a:spcAft>
                <a:spcPts val="0"/>
              </a:spcAft>
              <a:buSzPts val="7200"/>
              <a:buNone/>
              <a:defRPr sz="6157"/>
            </a:lvl6pPr>
            <a:lvl7pPr lvl="6" algn="ctr" rtl="0">
              <a:spcBef>
                <a:spcPts val="0"/>
              </a:spcBef>
              <a:spcAft>
                <a:spcPts val="0"/>
              </a:spcAft>
              <a:buSzPts val="7200"/>
              <a:buNone/>
              <a:defRPr sz="6157"/>
            </a:lvl7pPr>
            <a:lvl8pPr lvl="7" algn="ctr" rtl="0">
              <a:spcBef>
                <a:spcPts val="0"/>
              </a:spcBef>
              <a:spcAft>
                <a:spcPts val="0"/>
              </a:spcAft>
              <a:buSzPts val="7200"/>
              <a:buNone/>
              <a:defRPr sz="6157"/>
            </a:lvl8pPr>
            <a:lvl9pPr lvl="8" algn="ctr" rtl="0">
              <a:spcBef>
                <a:spcPts val="0"/>
              </a:spcBef>
              <a:spcAft>
                <a:spcPts val="0"/>
              </a:spcAft>
              <a:buSzPts val="7200"/>
              <a:buNone/>
              <a:defRPr sz="6157"/>
            </a:lvl9pPr>
          </a:lstStyle>
          <a:p>
            <a:r>
              <a:t>xx%</a:t>
            </a:r>
          </a:p>
        </p:txBody>
      </p:sp>
      <p:sp>
        <p:nvSpPr>
          <p:cNvPr id="24" name="Google Shape;24;p3">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5" name="Google Shape;25;p3">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6" name="Google Shape;26;p3">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7" name="Google Shape;27;p3">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8" name="Google Shape;28;p3">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29" name="Google Shape;29;p3">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0" name="Google Shape;30;p3">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31" name="Google Shape;31;p3">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pic>
        <p:nvPicPr>
          <p:cNvPr id="33" name="Google Shape;33;p4"/>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34" name="Google Shape;34;p4"/>
          <p:cNvGrpSpPr/>
          <p:nvPr/>
        </p:nvGrpSpPr>
        <p:grpSpPr>
          <a:xfrm>
            <a:off x="655036" y="730261"/>
            <a:ext cx="5548191" cy="7684001"/>
            <a:chOff x="1185101" y="540004"/>
            <a:chExt cx="6774316" cy="4063627"/>
          </a:xfrm>
        </p:grpSpPr>
        <p:sp>
          <p:nvSpPr>
            <p:cNvPr id="35" name="Google Shape;35;p4"/>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36" name="Google Shape;36;p4"/>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37" name="Google Shape;37;p4"/>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38" name="Google Shape;38;p4"/>
          <p:cNvSpPr txBox="1">
            <a:spLocks noGrp="1"/>
          </p:cNvSpPr>
          <p:nvPr>
            <p:ph type="title"/>
          </p:nvPr>
        </p:nvSpPr>
        <p:spPr>
          <a:xfrm>
            <a:off x="835469" y="730219"/>
            <a:ext cx="4645134" cy="693509"/>
          </a:xfrm>
          <a:prstGeom prst="rect">
            <a:avLst/>
          </a:prstGeom>
        </p:spPr>
        <p:txBody>
          <a:bodyPr spcFirstLastPara="1" wrap="square" lIns="0" tIns="0" rIns="0" bIns="0" anchor="ctr" anchorCtr="0">
            <a:noAutofit/>
          </a:bodyPr>
          <a:lstStyle>
            <a:lvl1pPr lvl="0">
              <a:spcBef>
                <a:spcPts val="0"/>
              </a:spcBef>
              <a:spcAft>
                <a:spcPts val="0"/>
              </a:spcAft>
              <a:buSzPts val="3000"/>
              <a:buNone/>
              <a:defRPr sz="2224"/>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1011871" y="1605242"/>
            <a:ext cx="4835098" cy="6639522"/>
          </a:xfrm>
          <a:prstGeom prst="rect">
            <a:avLst/>
          </a:prstGeom>
        </p:spPr>
        <p:txBody>
          <a:bodyPr spcFirstLastPara="1" wrap="square" lIns="0" tIns="0" rIns="0" bIns="0" anchor="ctr" anchorCtr="0">
            <a:noAutofit/>
          </a:bodyPr>
          <a:lstStyle>
            <a:lvl1pPr marL="390973" lvl="0" indent="-260650">
              <a:lnSpc>
                <a:spcPct val="100000"/>
              </a:lnSpc>
              <a:spcBef>
                <a:spcPts val="0"/>
              </a:spcBef>
              <a:spcAft>
                <a:spcPts val="0"/>
              </a:spcAft>
              <a:buClr>
                <a:schemeClr val="dk1"/>
              </a:buClr>
              <a:buSzPts val="1200"/>
              <a:buChar char="●"/>
              <a:defRPr/>
            </a:lvl1pPr>
            <a:lvl2pPr marL="781950" lvl="1" indent="-260650">
              <a:spcBef>
                <a:spcPts val="0"/>
              </a:spcBef>
              <a:spcAft>
                <a:spcPts val="0"/>
              </a:spcAft>
              <a:buClr>
                <a:srgbClr val="434343"/>
              </a:buClr>
              <a:buSzPts val="1200"/>
              <a:buFont typeface="Roboto Condensed Light"/>
              <a:buChar char="○"/>
              <a:defRPr/>
            </a:lvl2pPr>
            <a:lvl3pPr marL="1172924" lvl="2" indent="-260650">
              <a:spcBef>
                <a:spcPts val="1368"/>
              </a:spcBef>
              <a:spcAft>
                <a:spcPts val="0"/>
              </a:spcAft>
              <a:buClr>
                <a:srgbClr val="434343"/>
              </a:buClr>
              <a:buSzPts val="1200"/>
              <a:buFont typeface="Roboto Condensed Light"/>
              <a:buChar char="■"/>
              <a:defRPr/>
            </a:lvl3pPr>
            <a:lvl4pPr marL="1563899" lvl="3" indent="-260650">
              <a:spcBef>
                <a:spcPts val="1368"/>
              </a:spcBef>
              <a:spcAft>
                <a:spcPts val="0"/>
              </a:spcAft>
              <a:buClr>
                <a:srgbClr val="434343"/>
              </a:buClr>
              <a:buSzPts val="1200"/>
              <a:buFont typeface="Roboto Condensed Light"/>
              <a:buChar char="●"/>
              <a:defRPr/>
            </a:lvl4pPr>
            <a:lvl5pPr marL="1954872" lvl="4" indent="-260650">
              <a:spcBef>
                <a:spcPts val="1368"/>
              </a:spcBef>
              <a:spcAft>
                <a:spcPts val="0"/>
              </a:spcAft>
              <a:buClr>
                <a:srgbClr val="434343"/>
              </a:buClr>
              <a:buSzPts val="1200"/>
              <a:buFont typeface="Roboto Condensed Light"/>
              <a:buChar char="○"/>
              <a:defRPr/>
            </a:lvl5pPr>
            <a:lvl6pPr marL="2345845" lvl="5" indent="-260650">
              <a:spcBef>
                <a:spcPts val="1368"/>
              </a:spcBef>
              <a:spcAft>
                <a:spcPts val="0"/>
              </a:spcAft>
              <a:buClr>
                <a:srgbClr val="434343"/>
              </a:buClr>
              <a:buSzPts val="1200"/>
              <a:buFont typeface="Roboto Condensed Light"/>
              <a:buChar char="■"/>
              <a:defRPr/>
            </a:lvl6pPr>
            <a:lvl7pPr marL="2736822" lvl="6" indent="-260650">
              <a:spcBef>
                <a:spcPts val="1368"/>
              </a:spcBef>
              <a:spcAft>
                <a:spcPts val="0"/>
              </a:spcAft>
              <a:buClr>
                <a:srgbClr val="434343"/>
              </a:buClr>
              <a:buSzPts val="1200"/>
              <a:buFont typeface="Roboto Condensed Light"/>
              <a:buChar char="●"/>
              <a:defRPr/>
            </a:lvl7pPr>
            <a:lvl8pPr marL="3127797" lvl="7" indent="-260650">
              <a:spcBef>
                <a:spcPts val="1368"/>
              </a:spcBef>
              <a:spcAft>
                <a:spcPts val="0"/>
              </a:spcAft>
              <a:buClr>
                <a:srgbClr val="434343"/>
              </a:buClr>
              <a:buSzPts val="1200"/>
              <a:buFont typeface="Roboto Condensed Light"/>
              <a:buChar char="○"/>
              <a:defRPr/>
            </a:lvl8pPr>
            <a:lvl9pPr marL="3518771" lvl="8" indent="-260650">
              <a:spcBef>
                <a:spcPts val="1368"/>
              </a:spcBef>
              <a:spcAft>
                <a:spcPts val="1368"/>
              </a:spcAft>
              <a:buClr>
                <a:srgbClr val="434343"/>
              </a:buClr>
              <a:buSzPts val="1200"/>
              <a:buFont typeface="Roboto Condensed Light"/>
              <a:buChar char="■"/>
              <a:defRPr/>
            </a:lvl9pPr>
          </a:lstStyle>
          <a:p>
            <a:endParaRPr/>
          </a:p>
        </p:txBody>
      </p:sp>
      <p:sp>
        <p:nvSpPr>
          <p:cNvPr id="40" name="Google Shape;40;p4">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1" name="Google Shape;41;p4">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2" name="Google Shape;42;p4">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3" name="Google Shape;43;p4">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4" name="Google Shape;44;p4">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5" name="Google Shape;45;p4">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6" name="Google Shape;46;p4">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47" name="Google Shape;47;p4">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pic>
        <p:nvPicPr>
          <p:cNvPr id="68" name="Google Shape;68;p6"/>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69" name="Google Shape;69;p6"/>
          <p:cNvGrpSpPr/>
          <p:nvPr/>
        </p:nvGrpSpPr>
        <p:grpSpPr>
          <a:xfrm>
            <a:off x="655036" y="730261"/>
            <a:ext cx="5548191" cy="7684001"/>
            <a:chOff x="1185101" y="540004"/>
            <a:chExt cx="6774316" cy="4063627"/>
          </a:xfrm>
        </p:grpSpPr>
        <p:sp>
          <p:nvSpPr>
            <p:cNvPr id="70" name="Google Shape;70;p6"/>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71" name="Google Shape;71;p6"/>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72" name="Google Shape;72;p6"/>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73" name="Google Shape;73;p6"/>
          <p:cNvSpPr txBox="1">
            <a:spLocks noGrp="1"/>
          </p:cNvSpPr>
          <p:nvPr>
            <p:ph type="title"/>
          </p:nvPr>
        </p:nvSpPr>
        <p:spPr>
          <a:xfrm>
            <a:off x="835469" y="730219"/>
            <a:ext cx="4645134" cy="693509"/>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2224"/>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6">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75" name="Google Shape;75;p6">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76" name="Google Shape;76;p6">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77" name="Google Shape;77;p6">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78" name="Google Shape;78;p6">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79" name="Google Shape;79;p6">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80" name="Google Shape;80;p6">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81" name="Google Shape;81;p6">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8"/>
        <p:cNvGrpSpPr/>
        <p:nvPr/>
      </p:nvGrpSpPr>
      <p:grpSpPr>
        <a:xfrm>
          <a:off x="0" y="0"/>
          <a:ext cx="0" cy="0"/>
          <a:chOff x="0" y="0"/>
          <a:chExt cx="0" cy="0"/>
        </a:xfrm>
      </p:grpSpPr>
      <p:pic>
        <p:nvPicPr>
          <p:cNvPr id="99" name="Google Shape;99;p8"/>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100" name="Google Shape;100;p8"/>
          <p:cNvGrpSpPr/>
          <p:nvPr/>
        </p:nvGrpSpPr>
        <p:grpSpPr>
          <a:xfrm>
            <a:off x="655036" y="1446736"/>
            <a:ext cx="5548191" cy="5881197"/>
            <a:chOff x="1185101" y="540004"/>
            <a:chExt cx="6774316" cy="3110227"/>
          </a:xfrm>
        </p:grpSpPr>
        <p:sp>
          <p:nvSpPr>
            <p:cNvPr id="101" name="Google Shape;101;p8"/>
            <p:cNvSpPr/>
            <p:nvPr/>
          </p:nvSpPr>
          <p:spPr>
            <a:xfrm>
              <a:off x="1185101" y="910031"/>
              <a:ext cx="6773700" cy="274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02" name="Google Shape;102;p8"/>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03" name="Google Shape;103;p8"/>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104" name="Google Shape;104;p8"/>
          <p:cNvSpPr txBox="1">
            <a:spLocks noGrp="1"/>
          </p:cNvSpPr>
          <p:nvPr>
            <p:ph type="title"/>
          </p:nvPr>
        </p:nvSpPr>
        <p:spPr>
          <a:xfrm>
            <a:off x="1090705" y="2560780"/>
            <a:ext cx="4676976" cy="2551847"/>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105"/>
            </a:lvl1pPr>
            <a:lvl2pPr lvl="1" algn="ctr">
              <a:spcBef>
                <a:spcPts val="0"/>
              </a:spcBef>
              <a:spcAft>
                <a:spcPts val="0"/>
              </a:spcAft>
              <a:buSzPts val="4800"/>
              <a:buNone/>
              <a:defRPr sz="4105"/>
            </a:lvl2pPr>
            <a:lvl3pPr lvl="2" algn="ctr">
              <a:spcBef>
                <a:spcPts val="0"/>
              </a:spcBef>
              <a:spcAft>
                <a:spcPts val="0"/>
              </a:spcAft>
              <a:buSzPts val="4800"/>
              <a:buNone/>
              <a:defRPr sz="4105"/>
            </a:lvl3pPr>
            <a:lvl4pPr lvl="3" algn="ctr">
              <a:spcBef>
                <a:spcPts val="0"/>
              </a:spcBef>
              <a:spcAft>
                <a:spcPts val="0"/>
              </a:spcAft>
              <a:buSzPts val="4800"/>
              <a:buNone/>
              <a:defRPr sz="4105"/>
            </a:lvl4pPr>
            <a:lvl5pPr lvl="4" algn="ctr">
              <a:spcBef>
                <a:spcPts val="0"/>
              </a:spcBef>
              <a:spcAft>
                <a:spcPts val="0"/>
              </a:spcAft>
              <a:buSzPts val="4800"/>
              <a:buNone/>
              <a:defRPr sz="4105"/>
            </a:lvl5pPr>
            <a:lvl6pPr lvl="5" algn="ctr">
              <a:spcBef>
                <a:spcPts val="0"/>
              </a:spcBef>
              <a:spcAft>
                <a:spcPts val="0"/>
              </a:spcAft>
              <a:buSzPts val="4800"/>
              <a:buNone/>
              <a:defRPr sz="4105"/>
            </a:lvl6pPr>
            <a:lvl7pPr lvl="6" algn="ctr">
              <a:spcBef>
                <a:spcPts val="0"/>
              </a:spcBef>
              <a:spcAft>
                <a:spcPts val="0"/>
              </a:spcAft>
              <a:buSzPts val="4800"/>
              <a:buNone/>
              <a:defRPr sz="4105"/>
            </a:lvl7pPr>
            <a:lvl8pPr lvl="7" algn="ctr">
              <a:spcBef>
                <a:spcPts val="0"/>
              </a:spcBef>
              <a:spcAft>
                <a:spcPts val="0"/>
              </a:spcAft>
              <a:buSzPts val="4800"/>
              <a:buNone/>
              <a:defRPr sz="4105"/>
            </a:lvl8pPr>
            <a:lvl9pPr lvl="8" algn="ctr">
              <a:spcBef>
                <a:spcPts val="0"/>
              </a:spcBef>
              <a:spcAft>
                <a:spcPts val="0"/>
              </a:spcAft>
              <a:buSzPts val="4800"/>
              <a:buNone/>
              <a:defRPr sz="4105"/>
            </a:lvl9pPr>
          </a:lstStyle>
          <a:p>
            <a:endParaRPr/>
          </a:p>
        </p:txBody>
      </p:sp>
      <p:sp>
        <p:nvSpPr>
          <p:cNvPr id="105" name="Google Shape;105;p8"/>
          <p:cNvSpPr txBox="1">
            <a:spLocks noGrp="1"/>
          </p:cNvSpPr>
          <p:nvPr>
            <p:ph type="subTitle" idx="1"/>
          </p:nvPr>
        </p:nvSpPr>
        <p:spPr>
          <a:xfrm>
            <a:off x="1623610" y="6130647"/>
            <a:ext cx="3610947" cy="1595866"/>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566"/>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06" name="Google Shape;106;p8">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07" name="Google Shape;107;p8">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08" name="Google Shape;108;p8">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09" name="Google Shape;109;p8">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10" name="Google Shape;110;p8">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11" name="Google Shape;111;p8">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12" name="Google Shape;112;p8">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13" name="Google Shape;113;p8">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4"/>
        <p:cNvGrpSpPr/>
        <p:nvPr/>
      </p:nvGrpSpPr>
      <p:grpSpPr>
        <a:xfrm>
          <a:off x="0" y="0"/>
          <a:ext cx="0" cy="0"/>
          <a:chOff x="0" y="0"/>
          <a:chExt cx="0" cy="0"/>
        </a:xfrm>
      </p:grpSpPr>
      <p:pic>
        <p:nvPicPr>
          <p:cNvPr id="115" name="Google Shape;115;p9"/>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116" name="Google Shape;116;p9"/>
          <p:cNvGrpSpPr/>
          <p:nvPr/>
        </p:nvGrpSpPr>
        <p:grpSpPr>
          <a:xfrm>
            <a:off x="655036" y="1446736"/>
            <a:ext cx="5548191" cy="5881197"/>
            <a:chOff x="1185101" y="540004"/>
            <a:chExt cx="6774316" cy="3110227"/>
          </a:xfrm>
        </p:grpSpPr>
        <p:sp>
          <p:nvSpPr>
            <p:cNvPr id="117" name="Google Shape;117;p9"/>
            <p:cNvSpPr/>
            <p:nvPr/>
          </p:nvSpPr>
          <p:spPr>
            <a:xfrm>
              <a:off x="1185101" y="910031"/>
              <a:ext cx="6773700" cy="274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18" name="Google Shape;118;p9"/>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19" name="Google Shape;119;p9"/>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120" name="Google Shape;120;p9"/>
          <p:cNvSpPr txBox="1">
            <a:spLocks noGrp="1"/>
          </p:cNvSpPr>
          <p:nvPr>
            <p:ph type="title"/>
          </p:nvPr>
        </p:nvSpPr>
        <p:spPr>
          <a:xfrm>
            <a:off x="1528103" y="3667497"/>
            <a:ext cx="3801999" cy="1129935"/>
          </a:xfrm>
          <a:prstGeom prst="rect">
            <a:avLst/>
          </a:prstGeom>
        </p:spPr>
        <p:txBody>
          <a:bodyPr spcFirstLastPara="1" wrap="square" lIns="0" tIns="0" rIns="0" bIns="0" anchor="ctr" anchorCtr="0">
            <a:noAutofit/>
          </a:bodyPr>
          <a:lstStyle>
            <a:lvl1pPr lvl="0" algn="ctr" rtl="0">
              <a:spcBef>
                <a:spcPts val="0"/>
              </a:spcBef>
              <a:spcAft>
                <a:spcPts val="0"/>
              </a:spcAft>
              <a:buSzPts val="4500"/>
              <a:buNone/>
              <a:defRPr sz="5559"/>
            </a:lvl1pPr>
            <a:lvl2pPr lvl="1" algn="r" rtl="0">
              <a:spcBef>
                <a:spcPts val="0"/>
              </a:spcBef>
              <a:spcAft>
                <a:spcPts val="0"/>
              </a:spcAft>
              <a:buSzPts val="4500"/>
              <a:buNone/>
              <a:defRPr sz="3848"/>
            </a:lvl2pPr>
            <a:lvl3pPr lvl="2" algn="r" rtl="0">
              <a:spcBef>
                <a:spcPts val="0"/>
              </a:spcBef>
              <a:spcAft>
                <a:spcPts val="0"/>
              </a:spcAft>
              <a:buSzPts val="4500"/>
              <a:buNone/>
              <a:defRPr sz="3848"/>
            </a:lvl3pPr>
            <a:lvl4pPr lvl="3" algn="r" rtl="0">
              <a:spcBef>
                <a:spcPts val="0"/>
              </a:spcBef>
              <a:spcAft>
                <a:spcPts val="0"/>
              </a:spcAft>
              <a:buSzPts val="4500"/>
              <a:buNone/>
              <a:defRPr sz="3848"/>
            </a:lvl4pPr>
            <a:lvl5pPr lvl="4" algn="r" rtl="0">
              <a:spcBef>
                <a:spcPts val="0"/>
              </a:spcBef>
              <a:spcAft>
                <a:spcPts val="0"/>
              </a:spcAft>
              <a:buSzPts val="4500"/>
              <a:buNone/>
              <a:defRPr sz="3848"/>
            </a:lvl5pPr>
            <a:lvl6pPr lvl="5" algn="r" rtl="0">
              <a:spcBef>
                <a:spcPts val="0"/>
              </a:spcBef>
              <a:spcAft>
                <a:spcPts val="0"/>
              </a:spcAft>
              <a:buSzPts val="4500"/>
              <a:buNone/>
              <a:defRPr sz="3848"/>
            </a:lvl6pPr>
            <a:lvl7pPr lvl="6" algn="r" rtl="0">
              <a:spcBef>
                <a:spcPts val="0"/>
              </a:spcBef>
              <a:spcAft>
                <a:spcPts val="0"/>
              </a:spcAft>
              <a:buSzPts val="4500"/>
              <a:buNone/>
              <a:defRPr sz="3848"/>
            </a:lvl7pPr>
            <a:lvl8pPr lvl="7" algn="r" rtl="0">
              <a:spcBef>
                <a:spcPts val="0"/>
              </a:spcBef>
              <a:spcAft>
                <a:spcPts val="0"/>
              </a:spcAft>
              <a:buSzPts val="4500"/>
              <a:buNone/>
              <a:defRPr sz="3848"/>
            </a:lvl8pPr>
            <a:lvl9pPr lvl="8" algn="r" rtl="0">
              <a:spcBef>
                <a:spcPts val="0"/>
              </a:spcBef>
              <a:spcAft>
                <a:spcPts val="0"/>
              </a:spcAft>
              <a:buSzPts val="4500"/>
              <a:buNone/>
              <a:defRPr sz="3848"/>
            </a:lvl9pPr>
          </a:lstStyle>
          <a:p>
            <a:endParaRPr/>
          </a:p>
        </p:txBody>
      </p:sp>
      <p:sp>
        <p:nvSpPr>
          <p:cNvPr id="121" name="Google Shape;121;p9"/>
          <p:cNvSpPr txBox="1">
            <a:spLocks noGrp="1"/>
          </p:cNvSpPr>
          <p:nvPr>
            <p:ph type="subTitle" idx="1"/>
          </p:nvPr>
        </p:nvSpPr>
        <p:spPr>
          <a:xfrm>
            <a:off x="1938335" y="4797378"/>
            <a:ext cx="2981997" cy="1595866"/>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881"/>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122" name="Google Shape;122;p9">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3" name="Google Shape;123;p9">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4" name="Google Shape;124;p9">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5" name="Google Shape;125;p9">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6" name="Google Shape;126;p9">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7" name="Google Shape;127;p9">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8" name="Google Shape;128;p9">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29" name="Google Shape;129;p9">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0"/>
        <p:cNvGrpSpPr/>
        <p:nvPr/>
      </p:nvGrpSpPr>
      <p:grpSpPr>
        <a:xfrm>
          <a:off x="0" y="0"/>
          <a:ext cx="0" cy="0"/>
          <a:chOff x="0" y="0"/>
          <a:chExt cx="0" cy="0"/>
        </a:xfrm>
      </p:grpSpPr>
      <p:pic>
        <p:nvPicPr>
          <p:cNvPr id="131" name="Google Shape;131;p10"/>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grpSp>
        <p:nvGrpSpPr>
          <p:cNvPr id="132" name="Google Shape;132;p10"/>
          <p:cNvGrpSpPr/>
          <p:nvPr/>
        </p:nvGrpSpPr>
        <p:grpSpPr>
          <a:xfrm>
            <a:off x="655036" y="730261"/>
            <a:ext cx="5548191" cy="7684001"/>
            <a:chOff x="1185101" y="540004"/>
            <a:chExt cx="6774316" cy="4063627"/>
          </a:xfrm>
        </p:grpSpPr>
        <p:sp>
          <p:nvSpPr>
            <p:cNvPr id="133" name="Google Shape;133;p10"/>
            <p:cNvSpPr/>
            <p:nvPr/>
          </p:nvSpPr>
          <p:spPr>
            <a:xfrm>
              <a:off x="1185101" y="910031"/>
              <a:ext cx="6773700" cy="36936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34" name="Google Shape;134;p10"/>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35" name="Google Shape;135;p10"/>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136" name="Google Shape;136;p10"/>
          <p:cNvSpPr txBox="1">
            <a:spLocks noGrp="1"/>
          </p:cNvSpPr>
          <p:nvPr>
            <p:ph type="title"/>
          </p:nvPr>
        </p:nvSpPr>
        <p:spPr>
          <a:xfrm>
            <a:off x="1223856" y="6010871"/>
            <a:ext cx="4410809" cy="2005352"/>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3421"/>
            </a:lvl1pPr>
            <a:lvl2pPr lvl="1" rtl="0">
              <a:spcBef>
                <a:spcPts val="0"/>
              </a:spcBef>
              <a:spcAft>
                <a:spcPts val="0"/>
              </a:spcAft>
              <a:buSzPts val="4800"/>
              <a:buNone/>
              <a:defRPr sz="4105"/>
            </a:lvl2pPr>
            <a:lvl3pPr lvl="2" rtl="0">
              <a:spcBef>
                <a:spcPts val="0"/>
              </a:spcBef>
              <a:spcAft>
                <a:spcPts val="0"/>
              </a:spcAft>
              <a:buSzPts val="4800"/>
              <a:buNone/>
              <a:defRPr sz="4105"/>
            </a:lvl3pPr>
            <a:lvl4pPr lvl="3" rtl="0">
              <a:spcBef>
                <a:spcPts val="0"/>
              </a:spcBef>
              <a:spcAft>
                <a:spcPts val="0"/>
              </a:spcAft>
              <a:buSzPts val="4800"/>
              <a:buNone/>
              <a:defRPr sz="4105"/>
            </a:lvl4pPr>
            <a:lvl5pPr lvl="4" rtl="0">
              <a:spcBef>
                <a:spcPts val="0"/>
              </a:spcBef>
              <a:spcAft>
                <a:spcPts val="0"/>
              </a:spcAft>
              <a:buSzPts val="4800"/>
              <a:buNone/>
              <a:defRPr sz="4105"/>
            </a:lvl5pPr>
            <a:lvl6pPr lvl="5" rtl="0">
              <a:spcBef>
                <a:spcPts val="0"/>
              </a:spcBef>
              <a:spcAft>
                <a:spcPts val="0"/>
              </a:spcAft>
              <a:buSzPts val="4800"/>
              <a:buNone/>
              <a:defRPr sz="4105"/>
            </a:lvl6pPr>
            <a:lvl7pPr lvl="6" rtl="0">
              <a:spcBef>
                <a:spcPts val="0"/>
              </a:spcBef>
              <a:spcAft>
                <a:spcPts val="0"/>
              </a:spcAft>
              <a:buSzPts val="4800"/>
              <a:buNone/>
              <a:defRPr sz="4105"/>
            </a:lvl7pPr>
            <a:lvl8pPr lvl="7" rtl="0">
              <a:spcBef>
                <a:spcPts val="0"/>
              </a:spcBef>
              <a:spcAft>
                <a:spcPts val="0"/>
              </a:spcAft>
              <a:buSzPts val="4800"/>
              <a:buNone/>
              <a:defRPr sz="4105"/>
            </a:lvl8pPr>
            <a:lvl9pPr lvl="8" rtl="0">
              <a:spcBef>
                <a:spcPts val="0"/>
              </a:spcBef>
              <a:spcAft>
                <a:spcPts val="0"/>
              </a:spcAft>
              <a:buSzPts val="4800"/>
              <a:buNone/>
              <a:defRPr sz="4105"/>
            </a:lvl9pPr>
          </a:lstStyle>
          <a:p>
            <a:endParaRPr/>
          </a:p>
        </p:txBody>
      </p:sp>
      <p:sp>
        <p:nvSpPr>
          <p:cNvPr id="137" name="Google Shape;137;p10">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38" name="Google Shape;138;p10">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39" name="Google Shape;139;p10">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0" name="Google Shape;140;p10">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1" name="Google Shape;141;p10">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2" name="Google Shape;142;p10">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3" name="Google Shape;143;p10">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4" name="Google Shape;144;p10">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5"/>
        <p:cNvGrpSpPr/>
        <p:nvPr/>
      </p:nvGrpSpPr>
      <p:grpSpPr>
        <a:xfrm>
          <a:off x="0" y="0"/>
          <a:ext cx="0" cy="0"/>
          <a:chOff x="0" y="0"/>
          <a:chExt cx="0" cy="0"/>
        </a:xfrm>
      </p:grpSpPr>
      <p:pic>
        <p:nvPicPr>
          <p:cNvPr id="146" name="Google Shape;146;p11"/>
          <p:cNvPicPr preferRelativeResize="0"/>
          <p:nvPr/>
        </p:nvPicPr>
        <p:blipFill rotWithShape="1">
          <a:blip r:embed="rId2">
            <a:alphaModFix/>
          </a:blip>
          <a:srcRect l="10958" r="10825"/>
          <a:stretch/>
        </p:blipFill>
        <p:spPr>
          <a:xfrm rot="5400000">
            <a:off x="-1268627" y="1067527"/>
            <a:ext cx="9427702" cy="7023264"/>
          </a:xfrm>
          <a:prstGeom prst="rect">
            <a:avLst/>
          </a:prstGeom>
          <a:noFill/>
          <a:ln>
            <a:noFill/>
          </a:ln>
        </p:spPr>
      </p:pic>
      <p:sp>
        <p:nvSpPr>
          <p:cNvPr id="147" name="Google Shape;147;p11">
            <a:hlinkClick r:id="" action="ppaction://noaction"/>
          </p:cNvPr>
          <p:cNvSpPr/>
          <p:nvPr/>
        </p:nvSpPr>
        <p:spPr>
          <a:xfrm rot="-5400000">
            <a:off x="4760010"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8" name="Google Shape;148;p11">
            <a:hlinkClick r:id="" action="ppaction://noaction"/>
          </p:cNvPr>
          <p:cNvSpPr/>
          <p:nvPr/>
        </p:nvSpPr>
        <p:spPr>
          <a:xfrm rot="-5400000">
            <a:off x="4102484"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49" name="Google Shape;149;p11">
            <a:hlinkClick r:id="" action="ppaction://noaction"/>
          </p:cNvPr>
          <p:cNvSpPr/>
          <p:nvPr/>
        </p:nvSpPr>
        <p:spPr>
          <a:xfrm rot="-5400000">
            <a:off x="3444959"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50" name="Google Shape;150;p11">
            <a:hlinkClick r:id="" action="ppaction://noaction"/>
          </p:cNvPr>
          <p:cNvSpPr/>
          <p:nvPr/>
        </p:nvSpPr>
        <p:spPr>
          <a:xfrm rot="-5400000">
            <a:off x="2787433"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51" name="Google Shape;151;p11">
            <a:hlinkClick r:id="" action="ppaction://noaction"/>
          </p:cNvPr>
          <p:cNvSpPr/>
          <p:nvPr/>
        </p:nvSpPr>
        <p:spPr>
          <a:xfrm rot="-5400000">
            <a:off x="2129908" y="8507470"/>
            <a:ext cx="596782" cy="657525"/>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52" name="Google Shape;152;p11">
            <a:hlinkClick r:id="" action="ppaction://noaction"/>
          </p:cNvPr>
          <p:cNvSpPr/>
          <p:nvPr/>
        </p:nvSpPr>
        <p:spPr>
          <a:xfrm rot="-5400000">
            <a:off x="1472383" y="8507470"/>
            <a:ext cx="596782" cy="657525"/>
          </a:xfrm>
          <a:prstGeom prst="rect">
            <a:avLst/>
          </a:prstGeom>
          <a:solidFill>
            <a:schemeClr val="l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53" name="Google Shape;153;p11">
            <a:hlinkClick r:id="" action="ppaction://noaction"/>
          </p:cNvPr>
          <p:cNvSpPr/>
          <p:nvPr/>
        </p:nvSpPr>
        <p:spPr>
          <a:xfrm rot="-5400000">
            <a:off x="685448"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sp>
        <p:nvSpPr>
          <p:cNvPr id="154" name="Google Shape;154;p11">
            <a:hlinkClick r:id="" action="ppaction://noaction"/>
          </p:cNvPr>
          <p:cNvSpPr/>
          <p:nvPr/>
        </p:nvSpPr>
        <p:spPr>
          <a:xfrm rot="-5400000">
            <a:off x="5576065" y="8507470"/>
            <a:ext cx="596782" cy="657525"/>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184731" tIns="78190" rIns="78190" bIns="78190" anchor="ctr" anchorCtr="0">
            <a:noAutofit/>
          </a:bodyPr>
          <a:lstStyle/>
          <a:p>
            <a:pPr marL="0" lvl="0" indent="0" algn="l" rtl="0">
              <a:spcBef>
                <a:spcPts val="0"/>
              </a:spcBef>
              <a:spcAft>
                <a:spcPts val="0"/>
              </a:spcAft>
              <a:buNone/>
            </a:pPr>
            <a:endParaRPr sz="1368">
              <a:solidFill>
                <a:schemeClr val="accent4"/>
              </a:solidFill>
              <a:latin typeface="Bebas Neue"/>
              <a:ea typeface="Bebas Neue"/>
              <a:cs typeface="Bebas Neue"/>
              <a:sym typeface="Bebas Neue"/>
            </a:endParaRPr>
          </a:p>
        </p:txBody>
      </p:sp>
      <p:grpSp>
        <p:nvGrpSpPr>
          <p:cNvPr id="155" name="Google Shape;155;p11"/>
          <p:cNvGrpSpPr/>
          <p:nvPr/>
        </p:nvGrpSpPr>
        <p:grpSpPr>
          <a:xfrm>
            <a:off x="655036" y="1446736"/>
            <a:ext cx="5548191" cy="5881197"/>
            <a:chOff x="1185101" y="540004"/>
            <a:chExt cx="6774316" cy="3110227"/>
          </a:xfrm>
        </p:grpSpPr>
        <p:sp>
          <p:nvSpPr>
            <p:cNvPr id="156" name="Google Shape;156;p11"/>
            <p:cNvSpPr/>
            <p:nvPr/>
          </p:nvSpPr>
          <p:spPr>
            <a:xfrm>
              <a:off x="1185101" y="910031"/>
              <a:ext cx="6773700" cy="27402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57" name="Google Shape;157;p11"/>
            <p:cNvSpPr/>
            <p:nvPr/>
          </p:nvSpPr>
          <p:spPr>
            <a:xfrm>
              <a:off x="1185101" y="540004"/>
              <a:ext cx="67737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sp>
          <p:nvSpPr>
            <p:cNvPr id="158" name="Google Shape;158;p11"/>
            <p:cNvSpPr/>
            <p:nvPr/>
          </p:nvSpPr>
          <p:spPr>
            <a:xfrm>
              <a:off x="7088817" y="540005"/>
              <a:ext cx="870600" cy="369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49"/>
            </a:p>
          </p:txBody>
        </p:sp>
      </p:grpSp>
      <p:sp>
        <p:nvSpPr>
          <p:cNvPr id="159" name="Google Shape;159;p11"/>
          <p:cNvSpPr txBox="1">
            <a:spLocks noGrp="1"/>
          </p:cNvSpPr>
          <p:nvPr>
            <p:ph type="title"/>
          </p:nvPr>
        </p:nvSpPr>
        <p:spPr>
          <a:xfrm>
            <a:off x="1090705" y="2867540"/>
            <a:ext cx="4676976" cy="1938387"/>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6842"/>
            </a:lvl1pPr>
            <a:lvl2pPr lvl="1" algn="ctr" rtl="0">
              <a:spcBef>
                <a:spcPts val="0"/>
              </a:spcBef>
              <a:spcAft>
                <a:spcPts val="0"/>
              </a:spcAft>
              <a:buSzPts val="4800"/>
              <a:buNone/>
              <a:defRPr sz="4105"/>
            </a:lvl2pPr>
            <a:lvl3pPr lvl="2" algn="ctr" rtl="0">
              <a:spcBef>
                <a:spcPts val="0"/>
              </a:spcBef>
              <a:spcAft>
                <a:spcPts val="0"/>
              </a:spcAft>
              <a:buSzPts val="4800"/>
              <a:buNone/>
              <a:defRPr sz="4105"/>
            </a:lvl3pPr>
            <a:lvl4pPr lvl="3" algn="ctr" rtl="0">
              <a:spcBef>
                <a:spcPts val="0"/>
              </a:spcBef>
              <a:spcAft>
                <a:spcPts val="0"/>
              </a:spcAft>
              <a:buSzPts val="4800"/>
              <a:buNone/>
              <a:defRPr sz="4105"/>
            </a:lvl4pPr>
            <a:lvl5pPr lvl="4" algn="ctr" rtl="0">
              <a:spcBef>
                <a:spcPts val="0"/>
              </a:spcBef>
              <a:spcAft>
                <a:spcPts val="0"/>
              </a:spcAft>
              <a:buSzPts val="4800"/>
              <a:buNone/>
              <a:defRPr sz="4105"/>
            </a:lvl5pPr>
            <a:lvl6pPr lvl="5" algn="ctr" rtl="0">
              <a:spcBef>
                <a:spcPts val="0"/>
              </a:spcBef>
              <a:spcAft>
                <a:spcPts val="0"/>
              </a:spcAft>
              <a:buSzPts val="4800"/>
              <a:buNone/>
              <a:defRPr sz="4105"/>
            </a:lvl6pPr>
            <a:lvl7pPr lvl="6" algn="ctr" rtl="0">
              <a:spcBef>
                <a:spcPts val="0"/>
              </a:spcBef>
              <a:spcAft>
                <a:spcPts val="0"/>
              </a:spcAft>
              <a:buSzPts val="4800"/>
              <a:buNone/>
              <a:defRPr sz="4105"/>
            </a:lvl7pPr>
            <a:lvl8pPr lvl="7" algn="ctr" rtl="0">
              <a:spcBef>
                <a:spcPts val="0"/>
              </a:spcBef>
              <a:spcAft>
                <a:spcPts val="0"/>
              </a:spcAft>
              <a:buSzPts val="4800"/>
              <a:buNone/>
              <a:defRPr sz="4105"/>
            </a:lvl8pPr>
            <a:lvl9pPr lvl="8" algn="ctr" rtl="0">
              <a:spcBef>
                <a:spcPts val="0"/>
              </a:spcBef>
              <a:spcAft>
                <a:spcPts val="0"/>
              </a:spcAft>
              <a:buSzPts val="4800"/>
              <a:buNone/>
              <a:defRPr sz="4105"/>
            </a:lvl9pPr>
          </a:lstStyle>
          <a:p>
            <a:endParaRPr/>
          </a:p>
        </p:txBody>
      </p:sp>
      <p:sp>
        <p:nvSpPr>
          <p:cNvPr id="160" name="Google Shape;160;p11"/>
          <p:cNvSpPr txBox="1">
            <a:spLocks noGrp="1"/>
          </p:cNvSpPr>
          <p:nvPr>
            <p:ph type="subTitle" idx="1"/>
          </p:nvPr>
        </p:nvSpPr>
        <p:spPr>
          <a:xfrm>
            <a:off x="1623610" y="6130647"/>
            <a:ext cx="3610947" cy="1595866"/>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566"/>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5573" y="699434"/>
            <a:ext cx="5187266" cy="1018327"/>
          </a:xfrm>
          <a:prstGeom prst="rect">
            <a:avLst/>
          </a:prstGeom>
          <a:noFill/>
          <a:ln>
            <a:noFill/>
          </a:ln>
        </p:spPr>
        <p:txBody>
          <a:bodyPr spcFirstLastPara="1" wrap="square" lIns="0" tIns="0" rIns="0" bIns="0" anchor="ctr" anchorCtr="0">
            <a:noAutofit/>
          </a:bodyPr>
          <a:lstStyle>
            <a:lvl1pPr lvl="0">
              <a:spcBef>
                <a:spcPts val="0"/>
              </a:spcBef>
              <a:spcAft>
                <a:spcPts val="0"/>
              </a:spcAft>
              <a:buClr>
                <a:schemeClr val="dk1"/>
              </a:buClr>
              <a:buSzPts val="3000"/>
              <a:buFont typeface="Raleway Black"/>
              <a:buNone/>
              <a:defRPr sz="30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40027" y="2048880"/>
            <a:ext cx="5778113" cy="6135105"/>
          </a:xfrm>
          <a:prstGeom prst="rect">
            <a:avLst/>
          </a:prstGeom>
          <a:noFill/>
          <a:ln>
            <a:noFill/>
          </a:ln>
        </p:spPr>
        <p:txBody>
          <a:bodyPr spcFirstLastPara="1" wrap="square" lIns="0" tIns="0" rIns="0" bIns="0" anchor="ctr" anchorCtr="0">
            <a:noAutofit/>
          </a:bodyPr>
          <a:lstStyle>
            <a:lvl1pPr marL="457200" lvl="0" indent="-330200">
              <a:lnSpc>
                <a:spcPct val="115000"/>
              </a:lnSpc>
              <a:spcBef>
                <a:spcPts val="0"/>
              </a:spcBef>
              <a:spcAft>
                <a:spcPts val="0"/>
              </a:spcAft>
              <a:buClr>
                <a:schemeClr val="dk2"/>
              </a:buClr>
              <a:buSzPts val="1600"/>
              <a:buFont typeface="Tajawal"/>
              <a:buChar char="●"/>
              <a:defRPr sz="1600">
                <a:solidFill>
                  <a:schemeClr val="dk2"/>
                </a:solidFill>
                <a:latin typeface="Tajawal"/>
                <a:ea typeface="Tajawal"/>
                <a:cs typeface="Tajawal"/>
                <a:sym typeface="Tajawal"/>
              </a:defRPr>
            </a:lvl1pPr>
            <a:lvl2pPr marL="914400" lvl="1"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2pPr>
            <a:lvl3pPr marL="1371600" lvl="2"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3pPr>
            <a:lvl4pPr marL="1828800" lvl="3"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4pPr>
            <a:lvl5pPr marL="2286000" lvl="4"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5pPr>
            <a:lvl6pPr marL="2743200" lvl="5"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6pPr>
            <a:lvl7pPr marL="3200400" lvl="6"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7pPr>
            <a:lvl8pPr marL="3657600" lvl="7" indent="-330200">
              <a:lnSpc>
                <a:spcPct val="115000"/>
              </a:lnSpc>
              <a:spcBef>
                <a:spcPts val="1600"/>
              </a:spcBef>
              <a:spcAft>
                <a:spcPts val="0"/>
              </a:spcAft>
              <a:buClr>
                <a:schemeClr val="dk2"/>
              </a:buClr>
              <a:buSzPts val="1600"/>
              <a:buFont typeface="Tajawal"/>
              <a:buChar char="○"/>
              <a:defRPr sz="1600">
                <a:solidFill>
                  <a:schemeClr val="dk2"/>
                </a:solidFill>
                <a:latin typeface="Tajawal"/>
                <a:ea typeface="Tajawal"/>
                <a:cs typeface="Tajawal"/>
                <a:sym typeface="Tajawal"/>
              </a:defRPr>
            </a:lvl8pPr>
            <a:lvl9pPr marL="4114800" lvl="8" indent="-330200">
              <a:lnSpc>
                <a:spcPct val="115000"/>
              </a:lnSpc>
              <a:spcBef>
                <a:spcPts val="1600"/>
              </a:spcBef>
              <a:spcAft>
                <a:spcPts val="1600"/>
              </a:spcAft>
              <a:buClr>
                <a:schemeClr val="dk2"/>
              </a:buClr>
              <a:buSzPts val="1600"/>
              <a:buFont typeface="Tajawal"/>
              <a:buChar char="■"/>
              <a:defRPr sz="1600">
                <a:solidFill>
                  <a:schemeClr val="dk2"/>
                </a:solidFill>
                <a:latin typeface="Tajawal"/>
                <a:ea typeface="Tajawal"/>
                <a:cs typeface="Tajawal"/>
                <a:sym typeface="Tajaw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4" r:id="rId13"/>
    <p:sldLayoutId id="2147483665" r:id="rId14"/>
    <p:sldLayoutId id="2147483666" r:id="rId15"/>
    <p:sldLayoutId id="2147483667" r:id="rId16"/>
    <p:sldLayoutId id="214748366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40.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slide" Target="slide40.xml"/><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slide" Target="slide3.xml"/></Relationships>
</file>

<file path=ppt/slides/_rels/slide13.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slide" Target="slide40.xml"/><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9.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slide" Target="slide3.xml"/></Relationships>
</file>

<file path=ppt/slides/_rels/slide14.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slide" Target="slide40.xml"/><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slide" Target="slide3.xml"/></Relationships>
</file>

<file path=ppt/slides/_rels/slide15.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31.xml"/><Relationship Id="rId3" Type="http://schemas.openxmlformats.org/officeDocument/2006/relationships/image" Target="../media/image11.png"/><Relationship Id="rId7" Type="http://schemas.openxmlformats.org/officeDocument/2006/relationships/image" Target="../media/image2.png"/><Relationship Id="rId12" Type="http://schemas.openxmlformats.org/officeDocument/2006/relationships/image" Target="../media/image5.png"/><Relationship Id="rId2" Type="http://schemas.openxmlformats.org/officeDocument/2006/relationships/notesSlide" Target="../notesSlides/notesSlide15.xml"/><Relationship Id="rId16" Type="http://schemas.openxmlformats.org/officeDocument/2006/relationships/slide" Target="slide3.xml"/><Relationship Id="rId1" Type="http://schemas.openxmlformats.org/officeDocument/2006/relationships/slideLayout" Target="../slideLayouts/slideLayout12.xml"/><Relationship Id="rId6" Type="http://schemas.openxmlformats.org/officeDocument/2006/relationships/slide" Target="slide40.xml"/><Relationship Id="rId11" Type="http://schemas.openxmlformats.org/officeDocument/2006/relationships/image" Target="../media/image4.png"/><Relationship Id="rId5" Type="http://schemas.openxmlformats.org/officeDocument/2006/relationships/image" Target="../media/image13.png"/><Relationship Id="rId15" Type="http://schemas.openxmlformats.org/officeDocument/2006/relationships/slide" Target="slide9.xml"/><Relationship Id="rId10" Type="http://schemas.openxmlformats.org/officeDocument/2006/relationships/slide" Target="slide38.xml"/><Relationship Id="rId4" Type="http://schemas.openxmlformats.org/officeDocument/2006/relationships/image" Target="../media/image12.png"/><Relationship Id="rId9" Type="http://schemas.openxmlformats.org/officeDocument/2006/relationships/image" Target="../media/image3.png"/><Relationship Id="rId14" Type="http://schemas.openxmlformats.org/officeDocument/2006/relationships/slide" Target="slide18.xml"/></Relationships>
</file>

<file path=ppt/slides/_rels/slide16.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31.xml"/><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5.png"/><Relationship Id="rId2" Type="http://schemas.openxmlformats.org/officeDocument/2006/relationships/notesSlide" Target="../notesSlides/notesSlide16.xml"/><Relationship Id="rId16" Type="http://schemas.openxmlformats.org/officeDocument/2006/relationships/slide" Target="slide3.xml"/><Relationship Id="rId1" Type="http://schemas.openxmlformats.org/officeDocument/2006/relationships/slideLayout" Target="../slideLayouts/slideLayout12.xml"/><Relationship Id="rId6" Type="http://schemas.openxmlformats.org/officeDocument/2006/relationships/slide" Target="slide40.xml"/><Relationship Id="rId11" Type="http://schemas.openxmlformats.org/officeDocument/2006/relationships/image" Target="../media/image4.png"/><Relationship Id="rId5" Type="http://schemas.openxmlformats.org/officeDocument/2006/relationships/image" Target="../media/image16.png"/><Relationship Id="rId15" Type="http://schemas.openxmlformats.org/officeDocument/2006/relationships/slide" Target="slide9.xml"/><Relationship Id="rId10" Type="http://schemas.openxmlformats.org/officeDocument/2006/relationships/slide" Target="slide38.xml"/><Relationship Id="rId4" Type="http://schemas.openxmlformats.org/officeDocument/2006/relationships/image" Target="../media/image15.png"/><Relationship Id="rId9" Type="http://schemas.openxmlformats.org/officeDocument/2006/relationships/image" Target="../media/image3.png"/><Relationship Id="rId14" Type="http://schemas.openxmlformats.org/officeDocument/2006/relationships/slide" Target="slide18.xml"/></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31.xml"/><Relationship Id="rId3"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5.png"/><Relationship Id="rId2" Type="http://schemas.openxmlformats.org/officeDocument/2006/relationships/notesSlide" Target="../notesSlides/notesSlide17.xml"/><Relationship Id="rId16" Type="http://schemas.openxmlformats.org/officeDocument/2006/relationships/slide" Target="slide3.xml"/><Relationship Id="rId1" Type="http://schemas.openxmlformats.org/officeDocument/2006/relationships/slideLayout" Target="../slideLayouts/slideLayout12.xml"/><Relationship Id="rId6" Type="http://schemas.openxmlformats.org/officeDocument/2006/relationships/slide" Target="slide40.xml"/><Relationship Id="rId11" Type="http://schemas.openxmlformats.org/officeDocument/2006/relationships/image" Target="../media/image4.png"/><Relationship Id="rId5" Type="http://schemas.openxmlformats.org/officeDocument/2006/relationships/image" Target="../media/image19.png"/><Relationship Id="rId15" Type="http://schemas.openxmlformats.org/officeDocument/2006/relationships/slide" Target="slide9.xml"/><Relationship Id="rId10" Type="http://schemas.openxmlformats.org/officeDocument/2006/relationships/slide" Target="slide38.xml"/><Relationship Id="rId4" Type="http://schemas.openxmlformats.org/officeDocument/2006/relationships/image" Target="../media/image18.png"/><Relationship Id="rId9" Type="http://schemas.openxmlformats.org/officeDocument/2006/relationships/image" Target="../media/image3.png"/><Relationship Id="rId14" Type="http://schemas.openxmlformats.org/officeDocument/2006/relationships/slide" Target="slide18.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slide" Target="slide40.xml"/><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5.png"/><Relationship Id="rId5" Type="http://schemas.openxmlformats.org/officeDocument/2006/relationships/hyperlink" Target="https://www.figma.com/file/pJkNCqhgGlZ2ezvIZpV28g/3Ps---School-Management-Application-UX-%2F-UI?node-id=409%3A1087&amp;t=JSQOgMR9UBHJ5LeG-1" TargetMode="External"/><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38.xml"/><Relationship Id="rId14" Type="http://schemas.openxmlformats.org/officeDocument/2006/relationships/slide" Target="slide9.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slide" Target="slide40.xml"/><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21.png"/><Relationship Id="rId15" Type="http://schemas.openxmlformats.org/officeDocument/2006/relationships/hyperlink" Target="https://www.figma.com/file/pJkNCqhgGlZ2ezvIZpV28g/3Ps---School-Management-Application-UX-%2F-UI?node-id=409%3A1087&amp;t=JSQOgMR9UBHJ5LeG-1"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slide" Target="slide3.xml"/></Relationships>
</file>

<file path=ppt/slides/_rels/slide21.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slide" Target="slide40.xml"/><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21.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26.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slide" Target="slide40.xml"/><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0.png"/><Relationship Id="rId11" Type="http://schemas.openxmlformats.org/officeDocument/2006/relationships/image" Target="../media/image5.png"/><Relationship Id="rId5" Type="http://schemas.openxmlformats.org/officeDocument/2006/relationships/hyperlink" Target="https://www.figma.com/proto/pJkNCqhgGlZ2ezvIZpV28g/3Ps---School-Management-Application-UX-%2F-UI?node-id=336%3A8592&amp;scaling=scale-down&amp;page-id=336%3A5161&amp;starting-point-node-id=336%3A8592" TargetMode="External"/><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38.xml"/><Relationship Id="rId14" Type="http://schemas.openxmlformats.org/officeDocument/2006/relationships/slide" Target="slide9.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slide" Target="slide40.xml"/><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31.png"/><Relationship Id="rId15" Type="http://schemas.openxmlformats.org/officeDocument/2006/relationships/hyperlink" Target="https://www.figma.com/file/pJkNCqhgGlZ2ezvIZpV28g/3Ps---School-Management-Application-UX-%2F-UI?node-id=92%3A594&amp;t=JSQOgMR9UBHJ5LeG-1"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slide" Target="slide3.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3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32.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image" Target="../media/image22.jpg"/><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slide" Target="slide40.xml"/><Relationship Id="rId9" Type="http://schemas.openxmlformats.org/officeDocument/2006/relationships/slide" Target="slide38.xml"/><Relationship Id="rId14" Type="http://schemas.openxmlformats.org/officeDocument/2006/relationships/slide" Target="slide9.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slide" Target="slide18.xml"/><Relationship Id="rId3" Type="http://schemas.openxmlformats.org/officeDocument/2006/relationships/slide" Target="slide40.xml"/><Relationship Id="rId7" Type="http://schemas.openxmlformats.org/officeDocument/2006/relationships/slide" Target="slide2.xml"/><Relationship Id="rId12" Type="http://schemas.openxmlformats.org/officeDocument/2006/relationships/slide" Target="slide31.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5.png"/><Relationship Id="rId5" Type="http://schemas.openxmlformats.org/officeDocument/2006/relationships/hyperlink" Target="https://www.figma.com/proto/pJkNCqhgGlZ2ezvIZpV28g/3Ps---School-Management-Application-UX-%2F-UI?node-id=301%3A3628&amp;scaling=scale-down&amp;page-id=301%3A842&amp;starting-point-node-id=301%3A3628" TargetMode="External"/><Relationship Id="rId15" Type="http://schemas.openxmlformats.org/officeDocument/2006/relationships/slide" Target="slide3.xml"/><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38.xml"/><Relationship Id="rId14" Type="http://schemas.openxmlformats.org/officeDocument/2006/relationships/slide" Target="slide9.xml"/></Relationships>
</file>

<file path=ppt/slides/_rels/slide3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slide" Target="slide38.xml"/><Relationship Id="rId3" Type="http://schemas.openxmlformats.org/officeDocument/2006/relationships/slide" Target="slide40.xml"/><Relationship Id="rId21" Type="http://schemas.openxmlformats.org/officeDocument/2006/relationships/slide" Target="slide31.xml"/><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3.png"/><Relationship Id="rId2" Type="http://schemas.openxmlformats.org/officeDocument/2006/relationships/notesSlide" Target="../notesSlides/notesSlide39.xml"/><Relationship Id="rId16" Type="http://schemas.openxmlformats.org/officeDocument/2006/relationships/slide" Target="slide2.xml"/><Relationship Id="rId20"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8.svg"/><Relationship Id="rId11" Type="http://schemas.openxmlformats.org/officeDocument/2006/relationships/image" Target="../media/image43.png"/><Relationship Id="rId24" Type="http://schemas.openxmlformats.org/officeDocument/2006/relationships/slide" Target="slide3.xml"/><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slide" Target="slide9.xml"/><Relationship Id="rId10" Type="http://schemas.openxmlformats.org/officeDocument/2006/relationships/image" Target="../media/image42.svg"/><Relationship Id="rId19"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41.png"/><Relationship Id="rId14" Type="http://schemas.openxmlformats.org/officeDocument/2006/relationships/image" Target="../media/image46.svg"/><Relationship Id="rId22" Type="http://schemas.openxmlformats.org/officeDocument/2006/relationships/slide" Target="slide18.xml"/></Relationships>
</file>

<file path=ppt/slides/_rels/slide4.xml.rels><?xml version="1.0" encoding="UTF-8" standalone="yes"?>
<Relationships xmlns="http://schemas.openxmlformats.org/package/2006/relationships"><Relationship Id="rId8" Type="http://schemas.openxmlformats.org/officeDocument/2006/relationships/slide" Target="slide38.xml"/><Relationship Id="rId13" Type="http://schemas.openxmlformats.org/officeDocument/2006/relationships/slide" Target="slide9.xml"/><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slide" Target="slide18.xml"/><Relationship Id="rId2" Type="http://schemas.openxmlformats.org/officeDocument/2006/relationships/notesSlide" Target="../notesSlides/notesSlide4.xml"/><Relationship Id="rId16"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slide" Target="slide2.xml"/><Relationship Id="rId11" Type="http://schemas.openxmlformats.org/officeDocument/2006/relationships/slide" Target="slide31.xml"/><Relationship Id="rId5" Type="http://schemas.openxmlformats.org/officeDocument/2006/relationships/image" Target="../media/image2.png"/><Relationship Id="rId15" Type="http://schemas.openxmlformats.org/officeDocument/2006/relationships/hyperlink" Target="https://www.figma.com/file/pJkNCqhgGlZ2ezvIZpV28g/3Ps---School-Management-Application-UX-%2F-UI?node-id=360%3A1238&amp;t=uG7DUX8Am6661hXF-1" TargetMode="External"/><Relationship Id="rId10" Type="http://schemas.openxmlformats.org/officeDocument/2006/relationships/image" Target="../media/image5.png"/><Relationship Id="rId4" Type="http://schemas.openxmlformats.org/officeDocument/2006/relationships/slide" Target="slide40.xml"/><Relationship Id="rId9" Type="http://schemas.openxmlformats.org/officeDocument/2006/relationships/image" Target="../media/image4.png"/><Relationship Id="rId14" Type="http://schemas.openxmlformats.org/officeDocument/2006/relationships/slide" Target="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18" Type="http://schemas.openxmlformats.org/officeDocument/2006/relationships/hyperlink" Target="mailto:rosh.torres@neu.edu.ph" TargetMode="External"/><Relationship Id="rId26" Type="http://schemas.openxmlformats.org/officeDocument/2006/relationships/image" Target="../media/image51.png"/><Relationship Id="rId3" Type="http://schemas.openxmlformats.org/officeDocument/2006/relationships/slide" Target="slide40.xml"/><Relationship Id="rId21" Type="http://schemas.openxmlformats.org/officeDocument/2006/relationships/hyperlink" Target="https://www.flaticon.com/" TargetMode="External"/><Relationship Id="rId7" Type="http://schemas.openxmlformats.org/officeDocument/2006/relationships/slide" Target="slide38.xml"/><Relationship Id="rId12" Type="http://schemas.openxmlformats.org/officeDocument/2006/relationships/slide" Target="slide9.xml"/><Relationship Id="rId17" Type="http://schemas.openxmlformats.org/officeDocument/2006/relationships/image" Target="../media/image49.png"/><Relationship Id="rId25" Type="http://schemas.openxmlformats.org/officeDocument/2006/relationships/hyperlink" Target="https://sites.google.com/view/roshtorres" TargetMode="External"/><Relationship Id="rId2" Type="http://schemas.openxmlformats.org/officeDocument/2006/relationships/notesSlide" Target="../notesSlides/notesSlide40.xml"/><Relationship Id="rId16" Type="http://schemas.openxmlformats.org/officeDocument/2006/relationships/hyperlink" Target="https://github.com/roshtorres" TargetMode="External"/><Relationship Id="rId20" Type="http://schemas.openxmlformats.org/officeDocument/2006/relationships/hyperlink" Target="https://www.figma.com/" TargetMode="External"/><Relationship Id="rId1" Type="http://schemas.openxmlformats.org/officeDocument/2006/relationships/slideLayout" Target="../slideLayouts/slideLayout16.xml"/><Relationship Id="rId6" Type="http://schemas.openxmlformats.org/officeDocument/2006/relationships/image" Target="../media/image3.png"/><Relationship Id="rId11" Type="http://schemas.openxmlformats.org/officeDocument/2006/relationships/slide" Target="slide18.xml"/><Relationship Id="rId24" Type="http://schemas.openxmlformats.org/officeDocument/2006/relationships/hyperlink" Target="https://slidesgo.com/" TargetMode="External"/><Relationship Id="rId5" Type="http://schemas.openxmlformats.org/officeDocument/2006/relationships/slide" Target="slide2.xml"/><Relationship Id="rId15" Type="http://schemas.openxmlformats.org/officeDocument/2006/relationships/image" Target="../media/image48.png"/><Relationship Id="rId23" Type="http://schemas.openxmlformats.org/officeDocument/2006/relationships/hyperlink" Target="https://www.storyboardthat.com/" TargetMode="External"/><Relationship Id="rId10" Type="http://schemas.openxmlformats.org/officeDocument/2006/relationships/slide" Target="slide31.xml"/><Relationship Id="rId19"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hyperlink" Target="https://www.linkedin.com/in/roshtorres/" TargetMode="External"/><Relationship Id="rId22" Type="http://schemas.openxmlformats.org/officeDocument/2006/relationships/hyperlink" Target="https://www.canva.com/en_ph/"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slide" Target="slide3.xml"/><Relationship Id="rId3" Type="http://schemas.openxmlformats.org/officeDocument/2006/relationships/slide" Target="slide40.xml"/><Relationship Id="rId7" Type="http://schemas.openxmlformats.org/officeDocument/2006/relationships/slide" Target="slide38.xml"/><Relationship Id="rId12"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18.xml"/><Relationship Id="rId5" Type="http://schemas.openxmlformats.org/officeDocument/2006/relationships/slide" Target="slide2.xml"/><Relationship Id="rId10" Type="http://schemas.openxmlformats.org/officeDocument/2006/relationships/slide" Target="slide31.xml"/><Relationship Id="rId4" Type="http://schemas.openxmlformats.org/officeDocument/2006/relationships/image" Target="../media/image2.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5"/>
          <p:cNvSpPr txBox="1">
            <a:spLocks noGrp="1"/>
          </p:cNvSpPr>
          <p:nvPr>
            <p:ph type="ctrTitle"/>
          </p:nvPr>
        </p:nvSpPr>
        <p:spPr>
          <a:xfrm>
            <a:off x="1526705" y="2183703"/>
            <a:ext cx="1672390" cy="1645920"/>
          </a:xfrm>
          <a:prstGeom prst="rect">
            <a:avLst/>
          </a:prstGeom>
        </p:spPr>
        <p:txBody>
          <a:bodyPr spcFirstLastPara="1" wrap="square" lIns="0" tIns="0" rIns="0" bIns="0" anchor="ctr" anchorCtr="0">
            <a:noAutofit/>
          </a:bodyPr>
          <a:lstStyle/>
          <a:p>
            <a:r>
              <a:rPr lang="en" sz="6000" b="1" dirty="0">
                <a:latin typeface="Poppins" panose="00000500000000000000" pitchFamily="2" charset="0"/>
                <a:cs typeface="Poppins" panose="00000500000000000000" pitchFamily="2" charset="0"/>
              </a:rPr>
              <a:t>3Ps</a:t>
            </a:r>
            <a:endParaRPr sz="6000" b="1" dirty="0">
              <a:latin typeface="Poppins" panose="00000500000000000000" pitchFamily="2" charset="0"/>
              <a:cs typeface="Poppins" panose="00000500000000000000" pitchFamily="2" charset="0"/>
            </a:endParaRPr>
          </a:p>
        </p:txBody>
      </p:sp>
      <p:sp>
        <p:nvSpPr>
          <p:cNvPr id="347" name="Google Shape;347;p25"/>
          <p:cNvSpPr txBox="1">
            <a:spLocks noGrp="1"/>
          </p:cNvSpPr>
          <p:nvPr>
            <p:ph type="subTitle" idx="1"/>
          </p:nvPr>
        </p:nvSpPr>
        <p:spPr>
          <a:xfrm>
            <a:off x="1765527" y="3458969"/>
            <a:ext cx="3326945" cy="548804"/>
          </a:xfrm>
          <a:prstGeom prst="rect">
            <a:avLst/>
          </a:prstGeom>
        </p:spPr>
        <p:txBody>
          <a:bodyPr spcFirstLastPara="1" wrap="square" lIns="0" tIns="0" rIns="0" bIns="0" anchor="ctr" anchorCtr="0">
            <a:noAutofit/>
          </a:bodyPr>
          <a:lstStyle/>
          <a:p>
            <a:pPr marL="0" indent="0"/>
            <a:r>
              <a:rPr lang="en" sz="2000" dirty="0">
                <a:solidFill>
                  <a:schemeClr val="bg2"/>
                </a:solidFill>
                <a:latin typeface="Poppins" panose="00000500000000000000" pitchFamily="2" charset="0"/>
                <a:cs typeface="Poppins" panose="00000500000000000000" pitchFamily="2" charset="0"/>
              </a:rPr>
              <a:t>UX/UI CASE STUDY</a:t>
            </a:r>
            <a:endParaRPr sz="2000" dirty="0">
              <a:solidFill>
                <a:schemeClr val="bg2"/>
              </a:solidFill>
              <a:latin typeface="Poppins" panose="00000500000000000000" pitchFamily="2" charset="0"/>
              <a:cs typeface="Poppins" panose="00000500000000000000" pitchFamily="2" charset="0"/>
            </a:endParaRPr>
          </a:p>
        </p:txBody>
      </p:sp>
      <p:sp>
        <p:nvSpPr>
          <p:cNvPr id="348" name="Google Shape;348;p25">
            <a:hlinkClick r:id="rId3" action="ppaction://hlinksldjump"/>
          </p:cNvPr>
          <p:cNvSpPr/>
          <p:nvPr/>
        </p:nvSpPr>
        <p:spPr>
          <a:xfrm>
            <a:off x="2641921" y="6665056"/>
            <a:ext cx="1574571" cy="548804"/>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pPr algn="ctr"/>
            <a:r>
              <a:rPr lang="en" sz="1539" b="1" dirty="0">
                <a:solidFill>
                  <a:schemeClr val="dk1"/>
                </a:solidFill>
                <a:latin typeface="Poppins" panose="00000500000000000000" pitchFamily="2" charset="0"/>
                <a:ea typeface="Raleway"/>
                <a:cs typeface="Poppins" panose="00000500000000000000" pitchFamily="2" charset="0"/>
                <a:sym typeface="Raleway"/>
              </a:rPr>
              <a:t>ENTER</a:t>
            </a:r>
            <a:endParaRPr sz="1539" b="1" dirty="0">
              <a:solidFill>
                <a:schemeClr val="dk1"/>
              </a:solidFill>
              <a:latin typeface="Poppins" panose="00000500000000000000" pitchFamily="2" charset="0"/>
              <a:ea typeface="Raleway"/>
              <a:cs typeface="Poppins" panose="00000500000000000000" pitchFamily="2" charset="0"/>
              <a:sym typeface="Raleway"/>
            </a:endParaRPr>
          </a:p>
        </p:txBody>
      </p:sp>
      <p:pic>
        <p:nvPicPr>
          <p:cNvPr id="2" name="Google Shape;452;p29">
            <a:hlinkClick r:id="rId4" action="ppaction://hlinksldjump"/>
            <a:extLst>
              <a:ext uri="{FF2B5EF4-FFF2-40B4-BE49-F238E27FC236}">
                <a16:creationId xmlns:a16="http://schemas.microsoft.com/office/drawing/2014/main" id="{BBA64968-E75D-DBF9-4836-B9011316DE50}"/>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sp>
        <p:nvSpPr>
          <p:cNvPr id="5" name="Google Shape;346;p25">
            <a:extLst>
              <a:ext uri="{FF2B5EF4-FFF2-40B4-BE49-F238E27FC236}">
                <a16:creationId xmlns:a16="http://schemas.microsoft.com/office/drawing/2014/main" id="{9F3C74EF-967B-6F7C-CAFB-9E34715486BB}"/>
              </a:ext>
            </a:extLst>
          </p:cNvPr>
          <p:cNvSpPr txBox="1">
            <a:spLocks/>
          </p:cNvSpPr>
          <p:nvPr/>
        </p:nvSpPr>
        <p:spPr>
          <a:xfrm>
            <a:off x="3199096" y="2183703"/>
            <a:ext cx="2161959" cy="164592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aleway Black"/>
              <a:buNone/>
              <a:defRPr sz="4447"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4447" b="0" i="0" u="none" strike="noStrike" cap="none">
                <a:solidFill>
                  <a:schemeClr val="dk1"/>
                </a:solidFill>
                <a:latin typeface="Arial"/>
                <a:ea typeface="Arial"/>
                <a:cs typeface="Arial"/>
                <a:sym typeface="Arial"/>
              </a:defRPr>
            </a:lvl9pPr>
          </a:lstStyle>
          <a:p>
            <a:pPr algn="l"/>
            <a:r>
              <a:rPr lang="en-US" sz="2400" b="1" dirty="0">
                <a:latin typeface="Poppins" panose="00000500000000000000" pitchFamily="2" charset="0"/>
                <a:cs typeface="Poppins" panose="00000500000000000000" pitchFamily="2" charset="0"/>
              </a:rPr>
              <a:t>Parents &amp; Pupils Portal</a:t>
            </a:r>
          </a:p>
        </p:txBody>
      </p:sp>
      <p:sp>
        <p:nvSpPr>
          <p:cNvPr id="7" name="TextBox 6">
            <a:extLst>
              <a:ext uri="{FF2B5EF4-FFF2-40B4-BE49-F238E27FC236}">
                <a16:creationId xmlns:a16="http://schemas.microsoft.com/office/drawing/2014/main" id="{F438E17D-FCA3-983C-D106-F4DC863CE751}"/>
              </a:ext>
            </a:extLst>
          </p:cNvPr>
          <p:cNvSpPr txBox="1"/>
          <p:nvPr/>
        </p:nvSpPr>
        <p:spPr>
          <a:xfrm>
            <a:off x="1517726" y="3953219"/>
            <a:ext cx="3941251" cy="1384995"/>
          </a:xfrm>
          <a:prstGeom prst="rect">
            <a:avLst/>
          </a:prstGeom>
          <a:noFill/>
        </p:spPr>
        <p:txBody>
          <a:bodyPr wrap="square">
            <a:spAutoFit/>
          </a:bodyPr>
          <a:lstStyle/>
          <a:p>
            <a:pPr algn="ct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An interactive school management </a:t>
            </a:r>
            <a:r>
              <a:rPr lang="en-US" sz="1400" dirty="0">
                <a:solidFill>
                  <a:schemeClr val="bg2"/>
                </a:solidFill>
                <a:latin typeface="Poppins" panose="00000500000000000000" pitchFamily="2" charset="0"/>
                <a:ea typeface="Calibri" panose="020F0502020204030204" pitchFamily="34" charset="0"/>
                <a:cs typeface="Poppins" panose="00000500000000000000" pitchFamily="2" charset="0"/>
              </a:rPr>
              <a:t>application</a:t>
            </a: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designed for students </a:t>
            </a:r>
            <a:r>
              <a:rPr lang="en-US" sz="1400" dirty="0">
                <a:solidFill>
                  <a:schemeClr val="bg2"/>
                </a:solidFill>
                <a:latin typeface="Poppins" panose="00000500000000000000" pitchFamily="2" charset="0"/>
                <a:ea typeface="Calibri" panose="020F0502020204030204" pitchFamily="34" charset="0"/>
                <a:cs typeface="Poppins" panose="00000500000000000000" pitchFamily="2" charset="0"/>
              </a:rPr>
              <a:t>and</a:t>
            </a: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parents to provide fast communication and easy tracking of students’ performance and checking of school-related information within a click away.</a:t>
            </a:r>
            <a:endParaRPr lang="en-US" sz="1400" dirty="0">
              <a:solidFill>
                <a:schemeClr val="bg2"/>
              </a:solidFill>
            </a:endParaRPr>
          </a:p>
        </p:txBody>
      </p:sp>
      <p:sp>
        <p:nvSpPr>
          <p:cNvPr id="8" name="TextBox 7">
            <a:extLst>
              <a:ext uri="{FF2B5EF4-FFF2-40B4-BE49-F238E27FC236}">
                <a16:creationId xmlns:a16="http://schemas.microsoft.com/office/drawing/2014/main" id="{ECA15309-D925-27E5-B5C5-A874500B9F14}"/>
              </a:ext>
            </a:extLst>
          </p:cNvPr>
          <p:cNvSpPr txBox="1"/>
          <p:nvPr/>
        </p:nvSpPr>
        <p:spPr>
          <a:xfrm>
            <a:off x="1517726" y="5613676"/>
            <a:ext cx="3941251" cy="369332"/>
          </a:xfrm>
          <a:prstGeom prst="rect">
            <a:avLst/>
          </a:prstGeom>
          <a:noFill/>
        </p:spPr>
        <p:txBody>
          <a:bodyPr wrap="square">
            <a:spAutoFit/>
          </a:bodyPr>
          <a:lstStyle/>
          <a:p>
            <a:pPr algn="ctr"/>
            <a:r>
              <a:rPr lang="en-US" sz="1800" dirty="0">
                <a:solidFill>
                  <a:schemeClr val="bg2"/>
                </a:solidFill>
                <a:effectLst/>
                <a:latin typeface="Poppins" panose="00000500000000000000" pitchFamily="2" charset="0"/>
                <a:ea typeface="Calibri" panose="020F0502020204030204" pitchFamily="34" charset="0"/>
                <a:cs typeface="Poppins" panose="00000500000000000000" pitchFamily="2" charset="0"/>
              </a:rPr>
              <a:t>By: Rosh Hashana S. Torres</a:t>
            </a:r>
            <a:endParaRPr lang="en-US" sz="1800" dirty="0">
              <a:solidFill>
                <a:schemeClr val="bg2"/>
              </a:solidFill>
            </a:endParaRPr>
          </a:p>
        </p:txBody>
      </p:sp>
    </p:spTree>
    <p:extLst>
      <p:ext uri="{BB962C8B-B14F-4D97-AF65-F5344CB8AC3E}">
        <p14:creationId xmlns:p14="http://schemas.microsoft.com/office/powerpoint/2010/main" val="797221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28"/>
          <p:cNvSpPr txBox="1">
            <a:spLocks noGrp="1"/>
          </p:cNvSpPr>
          <p:nvPr>
            <p:ph type="title" idx="2"/>
          </p:nvPr>
        </p:nvSpPr>
        <p:spPr>
          <a:xfrm>
            <a:off x="1443115" y="3588917"/>
            <a:ext cx="3971706" cy="2788920"/>
          </a:xfrm>
          <a:prstGeom prst="rect">
            <a:avLst/>
          </a:prstGeom>
        </p:spPr>
        <p:txBody>
          <a:bodyPr spcFirstLastPara="1" wrap="square" lIns="0" tIns="0" rIns="0" bIns="0" anchor="ctr" anchorCtr="0">
            <a:noAutofit/>
          </a:bodyPr>
          <a:lstStyle/>
          <a:p>
            <a:pPr marL="0" marR="0">
              <a:lnSpc>
                <a:spcPct val="106000"/>
              </a:lnSpc>
              <a:spcBef>
                <a:spcPts val="0"/>
              </a:spcBef>
              <a:spcAft>
                <a:spcPts val="800"/>
              </a:spcAft>
              <a:tabLst>
                <a:tab pos="1095375" algn="l"/>
              </a:tabLst>
            </a:pPr>
            <a:r>
              <a:rPr lang="en-PH" sz="1600" dirty="0">
                <a:effectLst/>
                <a:latin typeface="Poppins" panose="00000500000000000000" pitchFamily="2" charset="0"/>
                <a:ea typeface="Calibri" panose="020F0502020204030204" pitchFamily="34" charset="0"/>
                <a:cs typeface="Poppins" panose="00000500000000000000" pitchFamily="2" charset="0"/>
              </a:rPr>
              <a:t>My user research process consisted of conducting comparative analysis among the existing similar applications. The user research affirmed the initial assumption that the users experience difficulty in using the application due to its unorganized interface. The users also confirmed that the existing applications lack of other features.</a:t>
            </a:r>
            <a:endParaRPr lang="en-US" sz="1600" dirty="0">
              <a:effectLst/>
              <a:latin typeface="Poppins" panose="00000500000000000000" pitchFamily="2" charset="0"/>
              <a:ea typeface="Calibri" panose="020F0502020204030204" pitchFamily="34" charset="0"/>
              <a:cs typeface="Poppins" panose="00000500000000000000" pitchFamily="2" charset="0"/>
            </a:endParaRPr>
          </a:p>
        </p:txBody>
      </p:sp>
      <p:grpSp>
        <p:nvGrpSpPr>
          <p:cNvPr id="391" name="Google Shape;391;p28"/>
          <p:cNvGrpSpPr/>
          <p:nvPr/>
        </p:nvGrpSpPr>
        <p:grpSpPr>
          <a:xfrm>
            <a:off x="2656634" y="3000264"/>
            <a:ext cx="1544676" cy="409099"/>
            <a:chOff x="4192325" y="1565187"/>
            <a:chExt cx="1418253" cy="366775"/>
          </a:xfrm>
        </p:grpSpPr>
        <p:grpSp>
          <p:nvGrpSpPr>
            <p:cNvPr id="392" name="Google Shape;392;p28"/>
            <p:cNvGrpSpPr/>
            <p:nvPr/>
          </p:nvGrpSpPr>
          <p:grpSpPr>
            <a:xfrm>
              <a:off x="4750600" y="1565187"/>
              <a:ext cx="301703" cy="366775"/>
              <a:chOff x="4551450" y="2523500"/>
              <a:chExt cx="274775" cy="334100"/>
            </a:xfrm>
          </p:grpSpPr>
          <p:sp>
            <p:nvSpPr>
              <p:cNvPr id="393" name="Google Shape;393;p28"/>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4" name="Google Shape;394;p28"/>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5" name="Google Shape;395;p28"/>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6" name="Google Shape;396;p28"/>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7" name="Google Shape;397;p28"/>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8" name="Google Shape;398;p28"/>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9" name="Google Shape;399;p28"/>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0" name="Google Shape;400;p28"/>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1" name="Google Shape;401;p28"/>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2" name="Google Shape;402;p28"/>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403" name="Google Shape;403;p28"/>
            <p:cNvGrpSpPr/>
            <p:nvPr/>
          </p:nvGrpSpPr>
          <p:grpSpPr>
            <a:xfrm>
              <a:off x="5308875" y="1565187"/>
              <a:ext cx="301703" cy="366775"/>
              <a:chOff x="4551450" y="2523500"/>
              <a:chExt cx="274775" cy="334100"/>
            </a:xfrm>
          </p:grpSpPr>
          <p:sp>
            <p:nvSpPr>
              <p:cNvPr id="404" name="Google Shape;404;p28"/>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5" name="Google Shape;405;p28"/>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6" name="Google Shape;406;p28"/>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7" name="Google Shape;407;p28"/>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8" name="Google Shape;408;p28"/>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9" name="Google Shape;409;p28"/>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0" name="Google Shape;410;p28"/>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1" name="Google Shape;411;p28"/>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2" name="Google Shape;412;p28"/>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3" name="Google Shape;413;p28"/>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414" name="Google Shape;414;p28"/>
            <p:cNvGrpSpPr/>
            <p:nvPr/>
          </p:nvGrpSpPr>
          <p:grpSpPr>
            <a:xfrm>
              <a:off x="4192325" y="1565187"/>
              <a:ext cx="301703" cy="366775"/>
              <a:chOff x="4192325" y="1565187"/>
              <a:chExt cx="301703" cy="366775"/>
            </a:xfrm>
          </p:grpSpPr>
          <p:sp>
            <p:nvSpPr>
              <p:cNvPr id="415" name="Google Shape;415;p28"/>
              <p:cNvSpPr/>
              <p:nvPr/>
            </p:nvSpPr>
            <p:spPr>
              <a:xfrm>
                <a:off x="4192325" y="1565187"/>
                <a:ext cx="294127" cy="366775"/>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6" name="Google Shape;416;p28"/>
              <p:cNvSpPr/>
              <p:nvPr/>
            </p:nvSpPr>
            <p:spPr>
              <a:xfrm>
                <a:off x="4255241" y="1756149"/>
                <a:ext cx="175872" cy="25002"/>
              </a:xfrm>
              <a:custGeom>
                <a:avLst/>
                <a:gdLst/>
                <a:ahLst/>
                <a:cxnLst/>
                <a:rect l="l" t="t" r="r" b="b"/>
                <a:pathLst>
                  <a:path w="6407" h="911" extrusionOk="0">
                    <a:moveTo>
                      <a:pt x="1" y="1"/>
                    </a:moveTo>
                    <a:lnTo>
                      <a:pt x="1" y="911"/>
                    </a:lnTo>
                    <a:lnTo>
                      <a:pt x="6406" y="911"/>
                    </a:lnTo>
                    <a:lnTo>
                      <a:pt x="6406"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7" name="Google Shape;417;p28"/>
              <p:cNvSpPr/>
              <p:nvPr/>
            </p:nvSpPr>
            <p:spPr>
              <a:xfrm>
                <a:off x="4343163" y="1565187"/>
                <a:ext cx="150865" cy="366775"/>
              </a:xfrm>
              <a:custGeom>
                <a:avLst/>
                <a:gdLst/>
                <a:ahLst/>
                <a:cxnLst/>
                <a:rect l="l" t="t" r="r" b="b"/>
                <a:pathLst>
                  <a:path w="5496" h="13364" extrusionOk="0">
                    <a:moveTo>
                      <a:pt x="0" y="0"/>
                    </a:moveTo>
                    <a:lnTo>
                      <a:pt x="0" y="13364"/>
                    </a:lnTo>
                    <a:lnTo>
                      <a:pt x="5496" y="13364"/>
                    </a:lnTo>
                    <a:lnTo>
                      <a:pt x="5496"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8" name="Google Shape;418;p28"/>
              <p:cNvSpPr/>
              <p:nvPr/>
            </p:nvSpPr>
            <p:spPr>
              <a:xfrm>
                <a:off x="4343163" y="1756149"/>
                <a:ext cx="87950" cy="25002"/>
              </a:xfrm>
              <a:custGeom>
                <a:avLst/>
                <a:gdLst/>
                <a:ahLst/>
                <a:cxnLst/>
                <a:rect l="l" t="t" r="r" b="b"/>
                <a:pathLst>
                  <a:path w="3204" h="911" extrusionOk="0">
                    <a:moveTo>
                      <a:pt x="0" y="1"/>
                    </a:moveTo>
                    <a:lnTo>
                      <a:pt x="0" y="911"/>
                    </a:lnTo>
                    <a:lnTo>
                      <a:pt x="3203" y="911"/>
                    </a:lnTo>
                    <a:lnTo>
                      <a:pt x="3203"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9" name="Google Shape;419;p28"/>
              <p:cNvSpPr/>
              <p:nvPr/>
            </p:nvSpPr>
            <p:spPr>
              <a:xfrm>
                <a:off x="4267730" y="1806346"/>
                <a:ext cx="150893" cy="25249"/>
              </a:xfrm>
              <a:custGeom>
                <a:avLst/>
                <a:gdLst/>
                <a:ahLst/>
                <a:cxnLst/>
                <a:rect l="l" t="t" r="r" b="b"/>
                <a:pathLst>
                  <a:path w="5497" h="920" extrusionOk="0">
                    <a:moveTo>
                      <a:pt x="1" y="0"/>
                    </a:moveTo>
                    <a:lnTo>
                      <a:pt x="1" y="919"/>
                    </a:lnTo>
                    <a:lnTo>
                      <a:pt x="5496" y="919"/>
                    </a:lnTo>
                    <a:lnTo>
                      <a:pt x="549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0" name="Google Shape;420;p28"/>
              <p:cNvSpPr/>
              <p:nvPr/>
            </p:nvSpPr>
            <p:spPr>
              <a:xfrm>
                <a:off x="4343163" y="1806346"/>
                <a:ext cx="75460" cy="25249"/>
              </a:xfrm>
              <a:custGeom>
                <a:avLst/>
                <a:gdLst/>
                <a:ahLst/>
                <a:cxnLst/>
                <a:rect l="l" t="t" r="r" b="b"/>
                <a:pathLst>
                  <a:path w="2749" h="920" extrusionOk="0">
                    <a:moveTo>
                      <a:pt x="0" y="0"/>
                    </a:moveTo>
                    <a:lnTo>
                      <a:pt x="0" y="919"/>
                    </a:lnTo>
                    <a:lnTo>
                      <a:pt x="2748" y="919"/>
                    </a:lnTo>
                    <a:lnTo>
                      <a:pt x="2748" y="0"/>
                    </a:lnTo>
                    <a:close/>
                  </a:path>
                </a:pathLst>
              </a:custGeom>
              <a:solidFill>
                <a:srgbClr val="7376EC"/>
              </a:solidFill>
              <a:ln>
                <a:noFill/>
              </a:ln>
            </p:spPr>
            <p:txBody>
              <a:bodyPr spcFirstLastPara="1" wrap="square" lIns="78190" tIns="78190" rIns="78190" bIns="78190" anchor="ctr" anchorCtr="0">
                <a:noAutofit/>
              </a:bodyPr>
              <a:lstStyle/>
              <a:p>
                <a:endParaRPr sz="1049" dirty="0">
                  <a:latin typeface="Poppins" panose="00000500000000000000" pitchFamily="2" charset="0"/>
                  <a:cs typeface="Poppins" panose="00000500000000000000" pitchFamily="2" charset="0"/>
                </a:endParaRPr>
              </a:p>
            </p:txBody>
          </p:sp>
          <p:sp>
            <p:nvSpPr>
              <p:cNvPr id="421" name="Google Shape;421;p28"/>
              <p:cNvSpPr/>
              <p:nvPr/>
            </p:nvSpPr>
            <p:spPr>
              <a:xfrm>
                <a:off x="4280220" y="1856543"/>
                <a:ext cx="125913" cy="25249"/>
              </a:xfrm>
              <a:custGeom>
                <a:avLst/>
                <a:gdLst/>
                <a:ahLst/>
                <a:cxnLst/>
                <a:rect l="l" t="t" r="r" b="b"/>
                <a:pathLst>
                  <a:path w="4587" h="920" extrusionOk="0">
                    <a:moveTo>
                      <a:pt x="1" y="0"/>
                    </a:moveTo>
                    <a:lnTo>
                      <a:pt x="1" y="919"/>
                    </a:lnTo>
                    <a:lnTo>
                      <a:pt x="4586" y="919"/>
                    </a:lnTo>
                    <a:lnTo>
                      <a:pt x="458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2" name="Google Shape;422;p28"/>
              <p:cNvSpPr/>
              <p:nvPr/>
            </p:nvSpPr>
            <p:spPr>
              <a:xfrm>
                <a:off x="4343163" y="1856543"/>
                <a:ext cx="62970" cy="25249"/>
              </a:xfrm>
              <a:custGeom>
                <a:avLst/>
                <a:gdLst/>
                <a:ahLst/>
                <a:cxnLst/>
                <a:rect l="l" t="t" r="r" b="b"/>
                <a:pathLst>
                  <a:path w="2294" h="920" extrusionOk="0">
                    <a:moveTo>
                      <a:pt x="0" y="0"/>
                    </a:moveTo>
                    <a:lnTo>
                      <a:pt x="0" y="919"/>
                    </a:lnTo>
                    <a:lnTo>
                      <a:pt x="2293" y="919"/>
                    </a:lnTo>
                    <a:lnTo>
                      <a:pt x="2293"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3" name="Google Shape;423;p28"/>
              <p:cNvSpPr/>
              <p:nvPr/>
            </p:nvSpPr>
            <p:spPr>
              <a:xfrm>
                <a:off x="4292216" y="1628283"/>
                <a:ext cx="102389" cy="83103"/>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4" name="Google Shape;424;p28"/>
              <p:cNvSpPr/>
              <p:nvPr/>
            </p:nvSpPr>
            <p:spPr>
              <a:xfrm>
                <a:off x="4343163" y="1628283"/>
                <a:ext cx="51194" cy="83103"/>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sp>
        <p:nvSpPr>
          <p:cNvPr id="2" name="Google Shape;510;p32">
            <a:extLst>
              <a:ext uri="{FF2B5EF4-FFF2-40B4-BE49-F238E27FC236}">
                <a16:creationId xmlns:a16="http://schemas.microsoft.com/office/drawing/2014/main" id="{D187081B-9BFF-59B2-3C57-AF38427C925E}"/>
              </a:ext>
            </a:extLst>
          </p:cNvPr>
          <p:cNvSpPr txBox="1">
            <a:spLocks/>
          </p:cNvSpPr>
          <p:nvPr/>
        </p:nvSpPr>
        <p:spPr>
          <a:xfrm>
            <a:off x="983983" y="1452111"/>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Raleway ExtraBold"/>
              <a:buNone/>
              <a:defRPr sz="1881"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9pPr>
          </a:lstStyle>
          <a:p>
            <a:pPr algn="l"/>
            <a:r>
              <a:rPr lang="en-US" sz="2000" b="1" dirty="0">
                <a:latin typeface="Poppins" panose="00000500000000000000" pitchFamily="2" charset="0"/>
                <a:cs typeface="Poppins" panose="00000500000000000000" pitchFamily="2" charset="0"/>
              </a:rPr>
              <a:t>USER RESEARCH: SUMMARY</a:t>
            </a:r>
          </a:p>
        </p:txBody>
      </p:sp>
      <p:pic>
        <p:nvPicPr>
          <p:cNvPr id="14" name="Google Shape;452;p29">
            <a:hlinkClick r:id="rId3" action="ppaction://hlinksldjump"/>
            <a:extLst>
              <a:ext uri="{FF2B5EF4-FFF2-40B4-BE49-F238E27FC236}">
                <a16:creationId xmlns:a16="http://schemas.microsoft.com/office/drawing/2014/main" id="{73CA60D3-53A1-2AFA-C214-9C849E6CB663}"/>
              </a:ext>
            </a:extLst>
          </p:cNvPr>
          <p:cNvPicPr preferRelativeResize="0"/>
          <p:nvPr/>
        </p:nvPicPr>
        <p:blipFill rotWithShape="1">
          <a:blip r:embed="rId4">
            <a:alphaModFix/>
          </a:blip>
          <a:srcRect t="465" b="475"/>
          <a:stretch/>
        </p:blipFill>
        <p:spPr>
          <a:xfrm>
            <a:off x="5713099" y="1657177"/>
            <a:ext cx="279063" cy="272009"/>
          </a:xfrm>
          <a:prstGeom prst="rect">
            <a:avLst/>
          </a:prstGeom>
          <a:noFill/>
          <a:ln>
            <a:noFill/>
          </a:ln>
        </p:spPr>
      </p:pic>
      <p:pic>
        <p:nvPicPr>
          <p:cNvPr id="11" name="Google Shape;459;p29">
            <a:hlinkClick r:id="rId5" action="ppaction://hlinksldjump"/>
            <a:extLst>
              <a:ext uri="{FF2B5EF4-FFF2-40B4-BE49-F238E27FC236}">
                <a16:creationId xmlns:a16="http://schemas.microsoft.com/office/drawing/2014/main" id="{F05F67AC-72E6-34BB-9801-9DF0AAB91AFA}"/>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2" name="Google Shape;460;p29">
            <a:hlinkClick r:id="rId7" action="ppaction://hlinksldjump"/>
            <a:extLst>
              <a:ext uri="{FF2B5EF4-FFF2-40B4-BE49-F238E27FC236}">
                <a16:creationId xmlns:a16="http://schemas.microsoft.com/office/drawing/2014/main" id="{AE5F81B2-FB2C-CBC5-15D8-35DC608B0689}"/>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3" name="Google Shape;461;p29">
            <a:hlinkClick r:id="" action="ppaction://hlinkshowjump?jump=nextslide"/>
            <a:extLst>
              <a:ext uri="{FF2B5EF4-FFF2-40B4-BE49-F238E27FC236}">
                <a16:creationId xmlns:a16="http://schemas.microsoft.com/office/drawing/2014/main" id="{97923167-D8BC-6E06-0335-9572AAFDB2C2}"/>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5" name="Google Shape;462;p29">
            <a:hlinkClick r:id="" action="ppaction://hlinkshowjump?jump=previousslide"/>
            <a:extLst>
              <a:ext uri="{FF2B5EF4-FFF2-40B4-BE49-F238E27FC236}">
                <a16:creationId xmlns:a16="http://schemas.microsoft.com/office/drawing/2014/main" id="{47979DC3-D9B9-21BB-51C6-9547A3F6B98D}"/>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6" name="Google Shape;463;p29">
            <a:hlinkClick r:id="rId10" action="ppaction://hlinksldjump"/>
            <a:extLst>
              <a:ext uri="{FF2B5EF4-FFF2-40B4-BE49-F238E27FC236}">
                <a16:creationId xmlns:a16="http://schemas.microsoft.com/office/drawing/2014/main" id="{10E458D6-B266-2FAC-3FA0-CB4AF0ECC7D4}"/>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1" action="ppaction://hlinksldjump"/>
            <a:extLst>
              <a:ext uri="{FF2B5EF4-FFF2-40B4-BE49-F238E27FC236}">
                <a16:creationId xmlns:a16="http://schemas.microsoft.com/office/drawing/2014/main" id="{2B2BC924-5579-8C31-FFBB-852D5EBED146}"/>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2" action="ppaction://hlinksldjump"/>
            <a:extLst>
              <a:ext uri="{FF2B5EF4-FFF2-40B4-BE49-F238E27FC236}">
                <a16:creationId xmlns:a16="http://schemas.microsoft.com/office/drawing/2014/main" id="{CB70BF24-C40B-303C-2780-2D9911189ABB}"/>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3" action="ppaction://hlinksldjump"/>
            <a:extLst>
              <a:ext uri="{FF2B5EF4-FFF2-40B4-BE49-F238E27FC236}">
                <a16:creationId xmlns:a16="http://schemas.microsoft.com/office/drawing/2014/main" id="{B01C82FA-C0C8-9C1B-229C-E39C7D00F87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 name="TextBox 2">
            <a:extLst>
              <a:ext uri="{FF2B5EF4-FFF2-40B4-BE49-F238E27FC236}">
                <a16:creationId xmlns:a16="http://schemas.microsoft.com/office/drawing/2014/main" id="{5915F659-DC9B-C770-FB40-BC1C354DAD49}"/>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10</a:t>
            </a:r>
            <a:endParaRPr lang="en-US" sz="1800" b="1" dirty="0">
              <a:solidFill>
                <a:schemeClr val="bg2"/>
              </a:solidFill>
            </a:endParaRPr>
          </a:p>
        </p:txBody>
      </p:sp>
    </p:spTree>
    <p:extLst>
      <p:ext uri="{BB962C8B-B14F-4D97-AF65-F5344CB8AC3E}">
        <p14:creationId xmlns:p14="http://schemas.microsoft.com/office/powerpoint/2010/main" val="2087709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grpSp>
        <p:nvGrpSpPr>
          <p:cNvPr id="1075" name="Google Shape;1075;p48"/>
          <p:cNvGrpSpPr/>
          <p:nvPr/>
        </p:nvGrpSpPr>
        <p:grpSpPr>
          <a:xfrm>
            <a:off x="1173015" y="1714032"/>
            <a:ext cx="4512264" cy="1970516"/>
            <a:chOff x="1556015" y="3251287"/>
            <a:chExt cx="6381300" cy="1299603"/>
          </a:xfrm>
        </p:grpSpPr>
        <p:sp>
          <p:nvSpPr>
            <p:cNvPr id="1076" name="Google Shape;1076;p48"/>
            <p:cNvSpPr/>
            <p:nvPr/>
          </p:nvSpPr>
          <p:spPr>
            <a:xfrm>
              <a:off x="1556015" y="3708190"/>
              <a:ext cx="6381300" cy="8427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77" name="Google Shape;1077;p48"/>
            <p:cNvSpPr/>
            <p:nvPr/>
          </p:nvSpPr>
          <p:spPr>
            <a:xfrm>
              <a:off x="1556060" y="3251287"/>
              <a:ext cx="6370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78" name="Google Shape;1078;p4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1079" name="Google Shape;1079;p48"/>
          <p:cNvGrpSpPr/>
          <p:nvPr/>
        </p:nvGrpSpPr>
        <p:grpSpPr>
          <a:xfrm>
            <a:off x="1172947" y="3945297"/>
            <a:ext cx="4512298" cy="1965068"/>
            <a:chOff x="1555924" y="3251287"/>
            <a:chExt cx="6381347" cy="1296011"/>
          </a:xfrm>
        </p:grpSpPr>
        <p:sp>
          <p:nvSpPr>
            <p:cNvPr id="1080" name="Google Shape;1080;p48"/>
            <p:cNvSpPr/>
            <p:nvPr/>
          </p:nvSpPr>
          <p:spPr>
            <a:xfrm>
              <a:off x="1555924" y="3708197"/>
              <a:ext cx="6381300" cy="839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1" name="Google Shape;1081;p48"/>
            <p:cNvSpPr/>
            <p:nvPr/>
          </p:nvSpPr>
          <p:spPr>
            <a:xfrm>
              <a:off x="1556060" y="3251287"/>
              <a:ext cx="6370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2" name="Google Shape;1082;p4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1083" name="Google Shape;1083;p48"/>
          <p:cNvGrpSpPr/>
          <p:nvPr/>
        </p:nvGrpSpPr>
        <p:grpSpPr>
          <a:xfrm>
            <a:off x="1172904" y="6171086"/>
            <a:ext cx="4512340" cy="1965057"/>
            <a:chOff x="1555863" y="3251287"/>
            <a:chExt cx="6381408" cy="1296003"/>
          </a:xfrm>
        </p:grpSpPr>
        <p:sp>
          <p:nvSpPr>
            <p:cNvPr id="1084" name="Google Shape;1084;p48"/>
            <p:cNvSpPr/>
            <p:nvPr/>
          </p:nvSpPr>
          <p:spPr>
            <a:xfrm>
              <a:off x="1555863" y="3708190"/>
              <a:ext cx="6381300" cy="839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5" name="Google Shape;1085;p48"/>
            <p:cNvSpPr/>
            <p:nvPr/>
          </p:nvSpPr>
          <p:spPr>
            <a:xfrm>
              <a:off x="1556060" y="3251287"/>
              <a:ext cx="6370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6" name="Google Shape;1086;p4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1087" name="Google Shape;1087;p48"/>
          <p:cNvSpPr txBox="1"/>
          <p:nvPr/>
        </p:nvSpPr>
        <p:spPr>
          <a:xfrm>
            <a:off x="1414532" y="1713987"/>
            <a:ext cx="1961222"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Process</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1088" name="Google Shape;1088;p48"/>
          <p:cNvSpPr txBox="1"/>
          <p:nvPr/>
        </p:nvSpPr>
        <p:spPr>
          <a:xfrm>
            <a:off x="1414532" y="3945042"/>
            <a:ext cx="1961222"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Product</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1089" name="Google Shape;1089;p48"/>
          <p:cNvSpPr txBox="1"/>
          <p:nvPr/>
        </p:nvSpPr>
        <p:spPr>
          <a:xfrm>
            <a:off x="1414532" y="6176095"/>
            <a:ext cx="1961222"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Support</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pic>
        <p:nvPicPr>
          <p:cNvPr id="1090" name="Google Shape;1090;p48">
            <a:hlinkClick r:id="rId3" action="ppaction://hlinksldjump"/>
          </p:cNvPr>
          <p:cNvPicPr preferRelativeResize="0"/>
          <p:nvPr/>
        </p:nvPicPr>
        <p:blipFill rotWithShape="1">
          <a:blip r:embed="rId4">
            <a:alphaModFix/>
          </a:blip>
          <a:srcRect t="465" b="475"/>
          <a:stretch/>
        </p:blipFill>
        <p:spPr>
          <a:xfrm>
            <a:off x="5203992" y="1911693"/>
            <a:ext cx="279063" cy="272009"/>
          </a:xfrm>
          <a:prstGeom prst="rect">
            <a:avLst/>
          </a:prstGeom>
          <a:noFill/>
          <a:ln>
            <a:noFill/>
          </a:ln>
        </p:spPr>
      </p:pic>
      <p:pic>
        <p:nvPicPr>
          <p:cNvPr id="1091" name="Google Shape;1091;p48">
            <a:hlinkClick r:id="rId3" action="ppaction://hlinksldjump"/>
          </p:cNvPr>
          <p:cNvPicPr preferRelativeResize="0"/>
          <p:nvPr/>
        </p:nvPicPr>
        <p:blipFill rotWithShape="1">
          <a:blip r:embed="rId4">
            <a:alphaModFix/>
          </a:blip>
          <a:srcRect t="465" b="475"/>
          <a:stretch/>
        </p:blipFill>
        <p:spPr>
          <a:xfrm>
            <a:off x="5203992" y="4156622"/>
            <a:ext cx="279063" cy="272009"/>
          </a:xfrm>
          <a:prstGeom prst="rect">
            <a:avLst/>
          </a:prstGeom>
          <a:noFill/>
          <a:ln>
            <a:noFill/>
          </a:ln>
        </p:spPr>
      </p:pic>
      <p:pic>
        <p:nvPicPr>
          <p:cNvPr id="1092" name="Google Shape;1092;p48">
            <a:hlinkClick r:id="rId3" action="ppaction://hlinksldjump"/>
          </p:cNvPr>
          <p:cNvPicPr preferRelativeResize="0"/>
          <p:nvPr/>
        </p:nvPicPr>
        <p:blipFill rotWithShape="1">
          <a:blip r:embed="rId4">
            <a:alphaModFix/>
          </a:blip>
          <a:srcRect t="465" b="475"/>
          <a:stretch/>
        </p:blipFill>
        <p:spPr>
          <a:xfrm>
            <a:off x="5203992" y="6373807"/>
            <a:ext cx="279063" cy="272009"/>
          </a:xfrm>
          <a:prstGeom prst="rect">
            <a:avLst/>
          </a:prstGeom>
          <a:noFill/>
          <a:ln>
            <a:noFill/>
          </a:ln>
        </p:spPr>
      </p:pic>
      <p:sp>
        <p:nvSpPr>
          <p:cNvPr id="1096" name="Google Shape;1096;p48"/>
          <p:cNvSpPr txBox="1"/>
          <p:nvPr/>
        </p:nvSpPr>
        <p:spPr>
          <a:xfrm>
            <a:off x="1365560" y="2399729"/>
            <a:ext cx="4114800" cy="1267200"/>
          </a:xfrm>
          <a:prstGeom prst="rect">
            <a:avLst/>
          </a:prstGeom>
          <a:noFill/>
          <a:ln>
            <a:noFill/>
          </a:ln>
        </p:spPr>
        <p:txBody>
          <a:bodyPr spcFirstLastPara="1" wrap="square" lIns="0" tIns="0" rIns="0" bIns="0" anchor="ctr" anchorCtr="0">
            <a:noAutofit/>
          </a:bodyPr>
          <a:lstStyle/>
          <a:p>
            <a:pPr marL="0" marR="0" indent="0" algn="ctr">
              <a:spcBef>
                <a:spcPts val="0"/>
              </a:spcBef>
              <a:spcAft>
                <a:spcPts val="0"/>
              </a:spcAft>
              <a:buNone/>
            </a:pPr>
            <a:r>
              <a:rPr lang="en-US" sz="1400" dirty="0">
                <a:solidFill>
                  <a:schemeClr val="bg2"/>
                </a:solidFill>
                <a:effectLst/>
                <a:latin typeface="Poppins" panose="00000500000000000000" pitchFamily="2" charset="0"/>
                <a:ea typeface="Times New Roman" panose="02020603050405020304" pitchFamily="18" charset="0"/>
                <a:cs typeface="Poppins" panose="00000500000000000000" pitchFamily="2" charset="0"/>
              </a:rPr>
              <a:t>The existing applications do not have a tracker for students’ performance and school-related information is not accessible.</a:t>
            </a:r>
          </a:p>
        </p:txBody>
      </p:sp>
      <p:sp>
        <p:nvSpPr>
          <p:cNvPr id="1097" name="Google Shape;1097;p48"/>
          <p:cNvSpPr txBox="1"/>
          <p:nvPr/>
        </p:nvSpPr>
        <p:spPr>
          <a:xfrm>
            <a:off x="1365560" y="4643114"/>
            <a:ext cx="4114800" cy="1267200"/>
          </a:xfrm>
          <a:prstGeom prst="rect">
            <a:avLst/>
          </a:prstGeom>
          <a:noFill/>
          <a:ln>
            <a:noFill/>
          </a:ln>
        </p:spPr>
        <p:txBody>
          <a:bodyPr spcFirstLastPara="1" wrap="square" lIns="0" tIns="0" rIns="0" bIns="0" anchor="ctr" anchorCtr="0">
            <a:noAutofit/>
          </a:bodyPr>
          <a:lstStyle/>
          <a:p>
            <a:pPr marL="0" marR="0" indent="0" algn="ctr">
              <a:spcBef>
                <a:spcPts val="0"/>
              </a:spcBef>
              <a:spcAft>
                <a:spcPts val="0"/>
              </a:spcAft>
              <a:buNone/>
            </a:pPr>
            <a:r>
              <a:rPr lang="en-US" sz="1400" dirty="0">
                <a:solidFill>
                  <a:schemeClr val="bg2"/>
                </a:solidFill>
                <a:effectLst/>
                <a:latin typeface="Poppins" panose="00000500000000000000" pitchFamily="2" charset="0"/>
                <a:ea typeface="Times New Roman" panose="02020603050405020304" pitchFamily="18" charset="0"/>
                <a:cs typeface="Poppins" panose="00000500000000000000" pitchFamily="2" charset="0"/>
              </a:rPr>
              <a:t>The client needs a school management application with an organized student tracker for performance and a school-related information noticeboard for both students' and parents' monitoring.</a:t>
            </a:r>
          </a:p>
        </p:txBody>
      </p:sp>
      <p:sp>
        <p:nvSpPr>
          <p:cNvPr id="1098" name="Google Shape;1098;p48"/>
          <p:cNvSpPr txBox="1"/>
          <p:nvPr/>
        </p:nvSpPr>
        <p:spPr>
          <a:xfrm>
            <a:off x="1365560" y="6869047"/>
            <a:ext cx="4114800" cy="1267200"/>
          </a:xfrm>
          <a:prstGeom prst="rect">
            <a:avLst/>
          </a:prstGeom>
          <a:noFill/>
          <a:ln>
            <a:noFill/>
          </a:ln>
        </p:spPr>
        <p:txBody>
          <a:bodyPr spcFirstLastPara="1" wrap="square" lIns="0" tIns="0" rIns="0" bIns="0" anchor="ctr" anchorCtr="0">
            <a:noAutofit/>
          </a:bodyPr>
          <a:lstStyle/>
          <a:p>
            <a:pPr marL="0" marR="0" indent="0" algn="ctr">
              <a:spcBef>
                <a:spcPts val="0"/>
              </a:spcBef>
              <a:spcAft>
                <a:spcPts val="0"/>
              </a:spcAft>
              <a:buNone/>
            </a:pPr>
            <a:r>
              <a:rPr lang="en-US" sz="1400" dirty="0">
                <a:solidFill>
                  <a:schemeClr val="bg2"/>
                </a:solidFill>
                <a:effectLst/>
                <a:latin typeface="Poppins" panose="00000500000000000000" pitchFamily="2" charset="0"/>
                <a:ea typeface="Times New Roman" panose="02020603050405020304" pitchFamily="18" charset="0"/>
                <a:cs typeface="Poppins" panose="00000500000000000000" pitchFamily="2" charset="0"/>
              </a:rPr>
              <a:t>User feedback will be gathered during testing in order to solve pain points and highlight design problems.</a:t>
            </a:r>
          </a:p>
        </p:txBody>
      </p:sp>
      <p:sp>
        <p:nvSpPr>
          <p:cNvPr id="4" name="Google Shape;440;p29">
            <a:extLst>
              <a:ext uri="{FF2B5EF4-FFF2-40B4-BE49-F238E27FC236}">
                <a16:creationId xmlns:a16="http://schemas.microsoft.com/office/drawing/2014/main" id="{C6238B7B-A071-034C-9E43-2ADDD73F60D9}"/>
              </a:ext>
            </a:extLst>
          </p:cNvPr>
          <p:cNvSpPr txBox="1">
            <a:spLocks noGrp="1"/>
          </p:cNvSpPr>
          <p:nvPr>
            <p:ph type="title"/>
          </p:nvPr>
        </p:nvSpPr>
        <p:spPr>
          <a:xfrm>
            <a:off x="983983" y="730219"/>
            <a:ext cx="4379139" cy="693509"/>
          </a:xfrm>
          <a:prstGeom prst="rect">
            <a:avLst/>
          </a:prstGeom>
        </p:spPr>
        <p:txBody>
          <a:bodyPr spcFirstLastPara="1" wrap="square" lIns="0" tIns="0" rIns="0" bIns="0" anchor="ctr" anchorCtr="0">
            <a:noAutofit/>
          </a:bodyPr>
          <a:lstStyle/>
          <a:p>
            <a:r>
              <a:rPr lang="en" sz="2000" b="1" dirty="0">
                <a:latin typeface="Poppins" panose="00000500000000000000" pitchFamily="2" charset="0"/>
                <a:cs typeface="Poppins" panose="00000500000000000000" pitchFamily="2" charset="0"/>
              </a:rPr>
              <a:t>USER RESEARCH: PAIN POINTS</a:t>
            </a:r>
            <a:endParaRPr sz="2000" b="1" dirty="0">
              <a:latin typeface="Poppins" panose="00000500000000000000" pitchFamily="2" charset="0"/>
              <a:cs typeface="Poppins" panose="00000500000000000000" pitchFamily="2" charset="0"/>
            </a:endParaRPr>
          </a:p>
        </p:txBody>
      </p:sp>
      <p:pic>
        <p:nvPicPr>
          <p:cNvPr id="15" name="Google Shape;452;p29">
            <a:hlinkClick r:id="rId3" action="ppaction://hlinksldjump"/>
            <a:extLst>
              <a:ext uri="{FF2B5EF4-FFF2-40B4-BE49-F238E27FC236}">
                <a16:creationId xmlns:a16="http://schemas.microsoft.com/office/drawing/2014/main" id="{DAE359E8-13F0-26D9-B043-D9C6D6BA97EB}"/>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pic>
        <p:nvPicPr>
          <p:cNvPr id="2" name="Google Shape;459;p29">
            <a:hlinkClick r:id="rId5" action="ppaction://hlinksldjump"/>
            <a:extLst>
              <a:ext uri="{FF2B5EF4-FFF2-40B4-BE49-F238E27FC236}">
                <a16:creationId xmlns:a16="http://schemas.microsoft.com/office/drawing/2014/main" id="{4AEA9CFB-D232-CED6-38A0-9B4393546D88}"/>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3" name="Google Shape;460;p29">
            <a:hlinkClick r:id="rId7" action="ppaction://hlinksldjump"/>
            <a:extLst>
              <a:ext uri="{FF2B5EF4-FFF2-40B4-BE49-F238E27FC236}">
                <a16:creationId xmlns:a16="http://schemas.microsoft.com/office/drawing/2014/main" id="{F8C6F0D2-893D-9328-B3F7-5D4B858E0DD3}"/>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5" name="Google Shape;461;p29">
            <a:hlinkClick r:id="" action="ppaction://hlinkshowjump?jump=nextslide"/>
            <a:extLst>
              <a:ext uri="{FF2B5EF4-FFF2-40B4-BE49-F238E27FC236}">
                <a16:creationId xmlns:a16="http://schemas.microsoft.com/office/drawing/2014/main" id="{8B1E16D4-2262-235E-4757-3BA3F3B28D39}"/>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6" name="Google Shape;462;p29">
            <a:hlinkClick r:id="" action="ppaction://hlinkshowjump?jump=previousslide"/>
            <a:extLst>
              <a:ext uri="{FF2B5EF4-FFF2-40B4-BE49-F238E27FC236}">
                <a16:creationId xmlns:a16="http://schemas.microsoft.com/office/drawing/2014/main" id="{893F81B6-C467-9E79-9EA6-51348274B936}"/>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6" name="Google Shape;463;p29">
            <a:hlinkClick r:id="rId10" action="ppaction://hlinksldjump"/>
            <a:extLst>
              <a:ext uri="{FF2B5EF4-FFF2-40B4-BE49-F238E27FC236}">
                <a16:creationId xmlns:a16="http://schemas.microsoft.com/office/drawing/2014/main" id="{AA2F395C-1033-0450-6F6C-08D9B1316EAC}"/>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1" action="ppaction://hlinksldjump"/>
            <a:extLst>
              <a:ext uri="{FF2B5EF4-FFF2-40B4-BE49-F238E27FC236}">
                <a16:creationId xmlns:a16="http://schemas.microsoft.com/office/drawing/2014/main" id="{1ED8B19B-FE79-CABC-200D-EA3B58B62C5B}"/>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2" action="ppaction://hlinksldjump"/>
            <a:extLst>
              <a:ext uri="{FF2B5EF4-FFF2-40B4-BE49-F238E27FC236}">
                <a16:creationId xmlns:a16="http://schemas.microsoft.com/office/drawing/2014/main" id="{77597ECA-4EC8-A520-553C-ED1B68FF7641}"/>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3" action="ppaction://hlinksldjump"/>
            <a:extLst>
              <a:ext uri="{FF2B5EF4-FFF2-40B4-BE49-F238E27FC236}">
                <a16:creationId xmlns:a16="http://schemas.microsoft.com/office/drawing/2014/main" id="{AFCAA5EC-2B08-FFB2-17F7-365E81A62568}"/>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7" name="TextBox 6">
            <a:extLst>
              <a:ext uri="{FF2B5EF4-FFF2-40B4-BE49-F238E27FC236}">
                <a16:creationId xmlns:a16="http://schemas.microsoft.com/office/drawing/2014/main" id="{D09A0F2C-D9BB-D975-A015-1FE68C117B2C}"/>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11</a:t>
            </a:r>
            <a:endParaRPr lang="en-US" sz="1800" b="1" dirty="0">
              <a:solidFill>
                <a:schemeClr val="bg2"/>
              </a:solidFill>
            </a:endParaRPr>
          </a:p>
        </p:txBody>
      </p:sp>
    </p:spTree>
    <p:extLst>
      <p:ext uri="{BB962C8B-B14F-4D97-AF65-F5344CB8AC3E}">
        <p14:creationId xmlns:p14="http://schemas.microsoft.com/office/powerpoint/2010/main" val="134230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grpSp>
        <p:nvGrpSpPr>
          <p:cNvPr id="1024" name="Google Shape;1024;p46"/>
          <p:cNvGrpSpPr/>
          <p:nvPr/>
        </p:nvGrpSpPr>
        <p:grpSpPr>
          <a:xfrm>
            <a:off x="3605364" y="1982272"/>
            <a:ext cx="2746126" cy="2700137"/>
            <a:chOff x="4053665" y="3251290"/>
            <a:chExt cx="3883606" cy="1780806"/>
          </a:xfrm>
        </p:grpSpPr>
        <p:sp>
          <p:nvSpPr>
            <p:cNvPr id="1025" name="Google Shape;1025;p46"/>
            <p:cNvSpPr/>
            <p:nvPr/>
          </p:nvSpPr>
          <p:spPr>
            <a:xfrm>
              <a:off x="4053665" y="3708196"/>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6" name="Google Shape;1026;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7" name="Google Shape;1027;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28" name="Google Shape;1028;p46">
            <a:hlinkClick r:id="rId3" action="ppaction://hlinksldjump"/>
          </p:cNvPr>
          <p:cNvPicPr preferRelativeResize="0"/>
          <p:nvPr/>
        </p:nvPicPr>
        <p:blipFill rotWithShape="1">
          <a:blip r:embed="rId4">
            <a:alphaModFix/>
          </a:blip>
          <a:srcRect t="465" b="475"/>
          <a:stretch/>
        </p:blipFill>
        <p:spPr>
          <a:xfrm>
            <a:off x="5870717" y="2196585"/>
            <a:ext cx="279063" cy="272009"/>
          </a:xfrm>
          <a:prstGeom prst="rect">
            <a:avLst/>
          </a:prstGeom>
          <a:noFill/>
          <a:ln>
            <a:noFill/>
          </a:ln>
        </p:spPr>
      </p:pic>
      <p:grpSp>
        <p:nvGrpSpPr>
          <p:cNvPr id="1029" name="Google Shape;1029;p46"/>
          <p:cNvGrpSpPr/>
          <p:nvPr/>
        </p:nvGrpSpPr>
        <p:grpSpPr>
          <a:xfrm>
            <a:off x="3591997" y="5139568"/>
            <a:ext cx="2746137" cy="2700131"/>
            <a:chOff x="4053650" y="3251290"/>
            <a:chExt cx="3883621" cy="1780803"/>
          </a:xfrm>
        </p:grpSpPr>
        <p:sp>
          <p:nvSpPr>
            <p:cNvPr id="1030" name="Google Shape;1030;p46"/>
            <p:cNvSpPr/>
            <p:nvPr/>
          </p:nvSpPr>
          <p:spPr>
            <a:xfrm>
              <a:off x="4053650" y="3708193"/>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1" name="Google Shape;1031;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2" name="Google Shape;1032;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33" name="Google Shape;1033;p46">
            <a:hlinkClick r:id="rId3" action="ppaction://hlinksldjump"/>
          </p:cNvPr>
          <p:cNvPicPr preferRelativeResize="0"/>
          <p:nvPr/>
        </p:nvPicPr>
        <p:blipFill rotWithShape="1">
          <a:blip r:embed="rId4">
            <a:alphaModFix/>
          </a:blip>
          <a:srcRect t="465" b="475"/>
          <a:stretch/>
        </p:blipFill>
        <p:spPr>
          <a:xfrm>
            <a:off x="5857365" y="5353886"/>
            <a:ext cx="279063" cy="272009"/>
          </a:xfrm>
          <a:prstGeom prst="rect">
            <a:avLst/>
          </a:prstGeom>
          <a:noFill/>
          <a:ln>
            <a:noFill/>
          </a:ln>
        </p:spPr>
      </p:pic>
      <p:sp>
        <p:nvSpPr>
          <p:cNvPr id="1039" name="Google Shape;1039;p46"/>
          <p:cNvSpPr txBox="1">
            <a:spLocks noGrp="1"/>
          </p:cNvSpPr>
          <p:nvPr>
            <p:ph type="subTitle" idx="7"/>
          </p:nvPr>
        </p:nvSpPr>
        <p:spPr>
          <a:xfrm flipH="1">
            <a:off x="3823076" y="6361301"/>
            <a:ext cx="2286000" cy="1017044"/>
          </a:xfrm>
          <a:prstGeom prst="rect">
            <a:avLst/>
          </a:prstGeom>
        </p:spPr>
        <p:txBody>
          <a:bodyPr spcFirstLastPara="1" wrap="square" lIns="0" tIns="0" rIns="0" bIns="0" anchor="ctr" anchorCtr="0">
            <a:noAutofit/>
          </a:bodyPr>
          <a:lstStyle/>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Has to visit school to check school-related information</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Hard to track child’s regular reports and activities</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Has no effective and efficient communication with the teachers</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Faced problems attending parents-teacher meetings due to work schedule</a:t>
            </a:r>
          </a:p>
        </p:txBody>
      </p:sp>
      <p:sp>
        <p:nvSpPr>
          <p:cNvPr id="18" name="Google Shape;1088;p48">
            <a:extLst>
              <a:ext uri="{FF2B5EF4-FFF2-40B4-BE49-F238E27FC236}">
                <a16:creationId xmlns:a16="http://schemas.microsoft.com/office/drawing/2014/main" id="{F1F46261-4622-0966-14FD-011AD2789B49}"/>
              </a:ext>
            </a:extLst>
          </p:cNvPr>
          <p:cNvSpPr txBox="1"/>
          <p:nvPr/>
        </p:nvSpPr>
        <p:spPr>
          <a:xfrm>
            <a:off x="3805237" y="514386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Frustrations</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5" name="Google Shape;1088;p48">
            <a:extLst>
              <a:ext uri="{FF2B5EF4-FFF2-40B4-BE49-F238E27FC236}">
                <a16:creationId xmlns:a16="http://schemas.microsoft.com/office/drawing/2014/main" id="{BB37B4B3-A8B4-B661-DB3B-DFA4D5E81E6B}"/>
              </a:ext>
            </a:extLst>
          </p:cNvPr>
          <p:cNvSpPr txBox="1"/>
          <p:nvPr/>
        </p:nvSpPr>
        <p:spPr>
          <a:xfrm>
            <a:off x="3817937" y="199426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Goals</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6" name="Google Shape;1039;p46">
            <a:extLst>
              <a:ext uri="{FF2B5EF4-FFF2-40B4-BE49-F238E27FC236}">
                <a16:creationId xmlns:a16="http://schemas.microsoft.com/office/drawing/2014/main" id="{14374B5A-F5F0-960C-7B02-DB4B37F112B1}"/>
              </a:ext>
            </a:extLst>
          </p:cNvPr>
          <p:cNvSpPr txBox="1">
            <a:spLocks/>
          </p:cNvSpPr>
          <p:nvPr/>
        </p:nvSpPr>
        <p:spPr>
          <a:xfrm flipH="1">
            <a:off x="3823076" y="3188882"/>
            <a:ext cx="2286000" cy="10170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Access information about child and school</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Keep track of child’s educational progress</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Smooth communication between all the officials of the school</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Pay fees in due time</a:t>
            </a:r>
          </a:p>
        </p:txBody>
      </p:sp>
      <p:sp>
        <p:nvSpPr>
          <p:cNvPr id="49" name="Google Shape;521;p32">
            <a:extLst>
              <a:ext uri="{FF2B5EF4-FFF2-40B4-BE49-F238E27FC236}">
                <a16:creationId xmlns:a16="http://schemas.microsoft.com/office/drawing/2014/main" id="{964CC01F-BC4F-C091-9BB3-24B24B85F32A}"/>
              </a:ext>
            </a:extLst>
          </p:cNvPr>
          <p:cNvSpPr/>
          <p:nvPr/>
        </p:nvSpPr>
        <p:spPr>
          <a:xfrm>
            <a:off x="1212083" y="2241919"/>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965" name="Google Shape;369;p27">
            <a:extLst>
              <a:ext uri="{FF2B5EF4-FFF2-40B4-BE49-F238E27FC236}">
                <a16:creationId xmlns:a16="http://schemas.microsoft.com/office/drawing/2014/main" id="{B39F5FC1-ACEF-5EB7-63E3-9F69FAECE40A}"/>
              </a:ext>
            </a:extLst>
          </p:cNvPr>
          <p:cNvSpPr txBox="1">
            <a:spLocks noGrp="1"/>
          </p:cNvSpPr>
          <p:nvPr>
            <p:ph type="title"/>
          </p:nvPr>
        </p:nvSpPr>
        <p:spPr>
          <a:xfrm>
            <a:off x="937764" y="4302677"/>
            <a:ext cx="2377440" cy="274320"/>
          </a:xfrm>
          <a:prstGeom prst="rect">
            <a:avLst/>
          </a:prstGeom>
        </p:spPr>
        <p:txBody>
          <a:bodyPr spcFirstLastPara="1" wrap="square" lIns="0" tIns="0" rIns="0" bIns="0" anchor="ctr" anchorCtr="0">
            <a:noAutofit/>
          </a:bodyPr>
          <a:lstStyle/>
          <a:p>
            <a:r>
              <a:rPr lang="en" sz="1800" b="1" dirty="0">
                <a:latin typeface="Poppins" panose="00000500000000000000" pitchFamily="2" charset="0"/>
                <a:cs typeface="Poppins" panose="00000500000000000000" pitchFamily="2" charset="0"/>
              </a:rPr>
              <a:t>Oliver Lopez</a:t>
            </a:r>
            <a:endParaRPr sz="1800" b="1" dirty="0">
              <a:latin typeface="Poppins" panose="00000500000000000000" pitchFamily="2" charset="0"/>
              <a:cs typeface="Poppins" panose="00000500000000000000" pitchFamily="2" charset="0"/>
            </a:endParaRPr>
          </a:p>
        </p:txBody>
      </p:sp>
      <p:sp>
        <p:nvSpPr>
          <p:cNvPr id="966" name="Google Shape;370;p27">
            <a:extLst>
              <a:ext uri="{FF2B5EF4-FFF2-40B4-BE49-F238E27FC236}">
                <a16:creationId xmlns:a16="http://schemas.microsoft.com/office/drawing/2014/main" id="{74CAAD5F-5343-3284-4A5E-6075E2C61C11}"/>
              </a:ext>
            </a:extLst>
          </p:cNvPr>
          <p:cNvSpPr txBox="1">
            <a:spLocks noGrp="1"/>
          </p:cNvSpPr>
          <p:nvPr>
            <p:ph type="subTitle" idx="1"/>
          </p:nvPr>
        </p:nvSpPr>
        <p:spPr>
          <a:xfrm>
            <a:off x="937839" y="4602381"/>
            <a:ext cx="2377440" cy="640080"/>
          </a:xfrm>
          <a:prstGeom prst="rect">
            <a:avLst/>
          </a:prstGeom>
        </p:spPr>
        <p:txBody>
          <a:bodyPr spcFirstLastPara="1" wrap="square" lIns="0" tIns="0" rIns="0" bIns="0" anchor="ctr" anchorCtr="0">
            <a:noAutofit/>
          </a:bodyPr>
          <a:lstStyle/>
          <a:p>
            <a:pPr marL="0" indent="0" algn="ctr">
              <a:buNone/>
            </a:pPr>
            <a:r>
              <a:rPr lang="en-US" sz="1200" dirty="0">
                <a:latin typeface="Poppins" panose="00000500000000000000" pitchFamily="2" charset="0"/>
                <a:ea typeface="Calibri" panose="020F0502020204030204" pitchFamily="34" charset="0"/>
                <a:cs typeface="Poppins" panose="00000500000000000000" pitchFamily="2" charset="0"/>
              </a:rPr>
              <a:t>Age: 38 years old</a:t>
            </a:r>
          </a:p>
          <a:p>
            <a:pPr marL="0" indent="0" algn="ctr">
              <a:buNone/>
            </a:pPr>
            <a:r>
              <a:rPr lang="en-US" sz="1200" dirty="0">
                <a:latin typeface="Poppins" panose="00000500000000000000" pitchFamily="2" charset="0"/>
                <a:ea typeface="Calibri" panose="020F0502020204030204" pitchFamily="34" charset="0"/>
                <a:cs typeface="Poppins" panose="00000500000000000000" pitchFamily="2" charset="0"/>
              </a:rPr>
              <a:t>Occupation: Businessman</a:t>
            </a:r>
          </a:p>
          <a:p>
            <a:pPr marL="0" indent="0" algn="ctr">
              <a:buFont typeface="Nunito Sans"/>
              <a:buNone/>
            </a:pPr>
            <a:r>
              <a:rPr lang="en-US" sz="1200" dirty="0">
                <a:latin typeface="Poppins" panose="00000500000000000000" pitchFamily="2" charset="0"/>
                <a:ea typeface="Calibri" panose="020F0502020204030204" pitchFamily="34" charset="0"/>
                <a:cs typeface="Poppins" panose="00000500000000000000" pitchFamily="2" charset="0"/>
              </a:rPr>
              <a:t>Location: Cebu City, PH</a:t>
            </a:r>
          </a:p>
        </p:txBody>
      </p:sp>
      <p:sp>
        <p:nvSpPr>
          <p:cNvPr id="967" name="Google Shape;369;p27">
            <a:extLst>
              <a:ext uri="{FF2B5EF4-FFF2-40B4-BE49-F238E27FC236}">
                <a16:creationId xmlns:a16="http://schemas.microsoft.com/office/drawing/2014/main" id="{0CEF49AD-4C6C-B92B-7E11-010E2CE882E7}"/>
              </a:ext>
            </a:extLst>
          </p:cNvPr>
          <p:cNvSpPr txBox="1">
            <a:spLocks/>
          </p:cNvSpPr>
          <p:nvPr/>
        </p:nvSpPr>
        <p:spPr>
          <a:xfrm>
            <a:off x="937763" y="5560332"/>
            <a:ext cx="2377440" cy="27432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just"/>
            <a:r>
              <a:rPr lang="en-US" sz="1800" b="1" dirty="0">
                <a:latin typeface="Poppins" panose="00000500000000000000" pitchFamily="2" charset="0"/>
                <a:cs typeface="Poppins" panose="00000500000000000000" pitchFamily="2" charset="0"/>
              </a:rPr>
              <a:t>Problem Statement</a:t>
            </a:r>
          </a:p>
        </p:txBody>
      </p:sp>
      <p:sp>
        <p:nvSpPr>
          <p:cNvPr id="968" name="Google Shape;370;p27">
            <a:extLst>
              <a:ext uri="{FF2B5EF4-FFF2-40B4-BE49-F238E27FC236}">
                <a16:creationId xmlns:a16="http://schemas.microsoft.com/office/drawing/2014/main" id="{45E9AE89-1C2A-8C7A-2AC0-52854CEA2D72}"/>
              </a:ext>
            </a:extLst>
          </p:cNvPr>
          <p:cNvSpPr txBox="1">
            <a:spLocks/>
          </p:cNvSpPr>
          <p:nvPr/>
        </p:nvSpPr>
        <p:spPr>
          <a:xfrm>
            <a:off x="937838" y="5840986"/>
            <a:ext cx="2377440" cy="162027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PH" sz="1200" dirty="0">
                <a:effectLst/>
                <a:latin typeface="Poppins" panose="00000500000000000000" pitchFamily="2" charset="0"/>
                <a:ea typeface="Calibri" panose="020F0502020204030204" pitchFamily="34" charset="0"/>
                <a:cs typeface="Poppins" panose="00000500000000000000" pitchFamily="2" charset="0"/>
              </a:rPr>
              <a:t>Oliver, a businessman who is frequently away needs an application to easily track students’ performance and check school-related information because he lacks free time to visit his child’s school.</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10" name="Google Shape;440;p29">
            <a:extLst>
              <a:ext uri="{FF2B5EF4-FFF2-40B4-BE49-F238E27FC236}">
                <a16:creationId xmlns:a16="http://schemas.microsoft.com/office/drawing/2014/main" id="{E7B3F75F-EB6E-CB8C-706B-36B056D202F1}"/>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USER RESEARCH: PERSONAS</a:t>
            </a:r>
          </a:p>
        </p:txBody>
      </p:sp>
      <p:pic>
        <p:nvPicPr>
          <p:cNvPr id="11" name="Google Shape;452;p29">
            <a:hlinkClick r:id="rId3" action="ppaction://hlinksldjump"/>
            <a:extLst>
              <a:ext uri="{FF2B5EF4-FFF2-40B4-BE49-F238E27FC236}">
                <a16:creationId xmlns:a16="http://schemas.microsoft.com/office/drawing/2014/main" id="{DB7A95A9-8BEE-E2A8-292F-D8DE507A4923}"/>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pic>
        <p:nvPicPr>
          <p:cNvPr id="12" name="Google Shape;459;p29">
            <a:hlinkClick r:id="rId6" action="ppaction://hlinksldjump"/>
            <a:extLst>
              <a:ext uri="{FF2B5EF4-FFF2-40B4-BE49-F238E27FC236}">
                <a16:creationId xmlns:a16="http://schemas.microsoft.com/office/drawing/2014/main" id="{57C6A5AB-59B9-AF2E-EA4B-CB5A0AF87FF6}"/>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13" name="Google Shape;460;p29">
            <a:hlinkClick r:id="rId8" action="ppaction://hlinksldjump"/>
            <a:extLst>
              <a:ext uri="{FF2B5EF4-FFF2-40B4-BE49-F238E27FC236}">
                <a16:creationId xmlns:a16="http://schemas.microsoft.com/office/drawing/2014/main" id="{958F0855-9F40-E4F8-8490-22AC961DFAE5}"/>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14" name="Google Shape;461;p29">
            <a:hlinkClick r:id="" action="ppaction://hlinkshowjump?jump=nextslide"/>
            <a:extLst>
              <a:ext uri="{FF2B5EF4-FFF2-40B4-BE49-F238E27FC236}">
                <a16:creationId xmlns:a16="http://schemas.microsoft.com/office/drawing/2014/main" id="{04F4C4D7-A7B2-6D5E-7DD4-B65C9FE8874E}"/>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15" name="Google Shape;462;p29">
            <a:hlinkClick r:id="" action="ppaction://hlinkshowjump?jump=previousslide"/>
            <a:extLst>
              <a:ext uri="{FF2B5EF4-FFF2-40B4-BE49-F238E27FC236}">
                <a16:creationId xmlns:a16="http://schemas.microsoft.com/office/drawing/2014/main" id="{CCED1B1E-0DBF-BD78-6201-40D0508FE7F2}"/>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16" name="Google Shape;463;p29">
            <a:hlinkClick r:id="rId11" action="ppaction://hlinksldjump"/>
            <a:extLst>
              <a:ext uri="{FF2B5EF4-FFF2-40B4-BE49-F238E27FC236}">
                <a16:creationId xmlns:a16="http://schemas.microsoft.com/office/drawing/2014/main" id="{329C4B76-5234-A7FF-D7D9-C32760EFEABC}"/>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2" action="ppaction://hlinksldjump"/>
            <a:extLst>
              <a:ext uri="{FF2B5EF4-FFF2-40B4-BE49-F238E27FC236}">
                <a16:creationId xmlns:a16="http://schemas.microsoft.com/office/drawing/2014/main" id="{758518D0-9F9D-E203-632E-714B47506685}"/>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3" action="ppaction://hlinksldjump"/>
            <a:extLst>
              <a:ext uri="{FF2B5EF4-FFF2-40B4-BE49-F238E27FC236}">
                <a16:creationId xmlns:a16="http://schemas.microsoft.com/office/drawing/2014/main" id="{2A4F063F-9C71-4AD4-65FA-92C9AE9E8EF7}"/>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4" action="ppaction://hlinksldjump"/>
            <a:extLst>
              <a:ext uri="{FF2B5EF4-FFF2-40B4-BE49-F238E27FC236}">
                <a16:creationId xmlns:a16="http://schemas.microsoft.com/office/drawing/2014/main" id="{7EF8DF15-77BE-A8BC-9761-5803238CCED5}"/>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F08DF419-B49D-6034-B352-F6D8940A9FC4}"/>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12</a:t>
            </a:r>
            <a:endParaRPr lang="en-US" sz="1800" b="1" dirty="0">
              <a:solidFill>
                <a:schemeClr val="bg2"/>
              </a:solidFill>
            </a:endParaRPr>
          </a:p>
        </p:txBody>
      </p:sp>
    </p:spTree>
    <p:extLst>
      <p:ext uri="{BB962C8B-B14F-4D97-AF65-F5344CB8AC3E}">
        <p14:creationId xmlns:p14="http://schemas.microsoft.com/office/powerpoint/2010/main" val="310279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grpSp>
        <p:nvGrpSpPr>
          <p:cNvPr id="1024" name="Google Shape;1024;p46"/>
          <p:cNvGrpSpPr/>
          <p:nvPr/>
        </p:nvGrpSpPr>
        <p:grpSpPr>
          <a:xfrm>
            <a:off x="3605364" y="1982272"/>
            <a:ext cx="2746126" cy="2700137"/>
            <a:chOff x="4053665" y="3251290"/>
            <a:chExt cx="3883606" cy="1780806"/>
          </a:xfrm>
        </p:grpSpPr>
        <p:sp>
          <p:nvSpPr>
            <p:cNvPr id="1025" name="Google Shape;1025;p46"/>
            <p:cNvSpPr/>
            <p:nvPr/>
          </p:nvSpPr>
          <p:spPr>
            <a:xfrm>
              <a:off x="4053665" y="3708196"/>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6" name="Google Shape;1026;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7" name="Google Shape;1027;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28" name="Google Shape;1028;p46">
            <a:hlinkClick r:id="rId3" action="ppaction://hlinksldjump"/>
          </p:cNvPr>
          <p:cNvPicPr preferRelativeResize="0"/>
          <p:nvPr/>
        </p:nvPicPr>
        <p:blipFill rotWithShape="1">
          <a:blip r:embed="rId4">
            <a:alphaModFix/>
          </a:blip>
          <a:srcRect t="465" b="475"/>
          <a:stretch/>
        </p:blipFill>
        <p:spPr>
          <a:xfrm>
            <a:off x="5870717" y="2196585"/>
            <a:ext cx="279063" cy="272009"/>
          </a:xfrm>
          <a:prstGeom prst="rect">
            <a:avLst/>
          </a:prstGeom>
          <a:noFill/>
          <a:ln>
            <a:noFill/>
          </a:ln>
        </p:spPr>
      </p:pic>
      <p:grpSp>
        <p:nvGrpSpPr>
          <p:cNvPr id="1029" name="Google Shape;1029;p46"/>
          <p:cNvGrpSpPr/>
          <p:nvPr/>
        </p:nvGrpSpPr>
        <p:grpSpPr>
          <a:xfrm>
            <a:off x="3591997" y="5139568"/>
            <a:ext cx="2746137" cy="2700131"/>
            <a:chOff x="4053650" y="3251290"/>
            <a:chExt cx="3883621" cy="1780803"/>
          </a:xfrm>
        </p:grpSpPr>
        <p:sp>
          <p:nvSpPr>
            <p:cNvPr id="1030" name="Google Shape;1030;p46"/>
            <p:cNvSpPr/>
            <p:nvPr/>
          </p:nvSpPr>
          <p:spPr>
            <a:xfrm>
              <a:off x="4053650" y="3708193"/>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1" name="Google Shape;1031;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2" name="Google Shape;1032;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33" name="Google Shape;1033;p46">
            <a:hlinkClick r:id="rId3" action="ppaction://hlinksldjump"/>
          </p:cNvPr>
          <p:cNvPicPr preferRelativeResize="0"/>
          <p:nvPr/>
        </p:nvPicPr>
        <p:blipFill rotWithShape="1">
          <a:blip r:embed="rId4">
            <a:alphaModFix/>
          </a:blip>
          <a:srcRect t="465" b="475"/>
          <a:stretch/>
        </p:blipFill>
        <p:spPr>
          <a:xfrm>
            <a:off x="5857365" y="5353886"/>
            <a:ext cx="279063" cy="272009"/>
          </a:xfrm>
          <a:prstGeom prst="rect">
            <a:avLst/>
          </a:prstGeom>
          <a:noFill/>
          <a:ln>
            <a:noFill/>
          </a:ln>
        </p:spPr>
      </p:pic>
      <p:sp>
        <p:nvSpPr>
          <p:cNvPr id="1039" name="Google Shape;1039;p46"/>
          <p:cNvSpPr txBox="1">
            <a:spLocks noGrp="1"/>
          </p:cNvSpPr>
          <p:nvPr>
            <p:ph type="subTitle" idx="7"/>
          </p:nvPr>
        </p:nvSpPr>
        <p:spPr>
          <a:xfrm flipH="1">
            <a:off x="3823076" y="6361301"/>
            <a:ext cx="2286000" cy="1017044"/>
          </a:xfrm>
          <a:prstGeom prst="rect">
            <a:avLst/>
          </a:prstGeom>
        </p:spPr>
        <p:txBody>
          <a:bodyPr spcFirstLastPara="1" wrap="square" lIns="0" tIns="0" rIns="0" bIns="0" anchor="ctr" anchorCtr="0">
            <a:noAutofit/>
          </a:bodyPr>
          <a:lstStyle/>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Tensed about the child’s safety</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Does not have much time to accompany and fetch the child in school due to household chores</a:t>
            </a:r>
          </a:p>
        </p:txBody>
      </p:sp>
      <p:sp>
        <p:nvSpPr>
          <p:cNvPr id="18" name="Google Shape;1088;p48">
            <a:extLst>
              <a:ext uri="{FF2B5EF4-FFF2-40B4-BE49-F238E27FC236}">
                <a16:creationId xmlns:a16="http://schemas.microsoft.com/office/drawing/2014/main" id="{F1F46261-4622-0966-14FD-011AD2789B49}"/>
              </a:ext>
            </a:extLst>
          </p:cNvPr>
          <p:cNvSpPr txBox="1"/>
          <p:nvPr/>
        </p:nvSpPr>
        <p:spPr>
          <a:xfrm>
            <a:off x="3805237" y="514386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Frustrations</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5" name="Google Shape;1088;p48">
            <a:extLst>
              <a:ext uri="{FF2B5EF4-FFF2-40B4-BE49-F238E27FC236}">
                <a16:creationId xmlns:a16="http://schemas.microsoft.com/office/drawing/2014/main" id="{BB37B4B3-A8B4-B661-DB3B-DFA4D5E81E6B}"/>
              </a:ext>
            </a:extLst>
          </p:cNvPr>
          <p:cNvSpPr txBox="1"/>
          <p:nvPr/>
        </p:nvSpPr>
        <p:spPr>
          <a:xfrm>
            <a:off x="3817937" y="199426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Goals</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6" name="Google Shape;1039;p46">
            <a:extLst>
              <a:ext uri="{FF2B5EF4-FFF2-40B4-BE49-F238E27FC236}">
                <a16:creationId xmlns:a16="http://schemas.microsoft.com/office/drawing/2014/main" id="{14374B5A-F5F0-960C-7B02-DB4B37F112B1}"/>
              </a:ext>
            </a:extLst>
          </p:cNvPr>
          <p:cNvSpPr txBox="1">
            <a:spLocks/>
          </p:cNvSpPr>
          <p:nvPr/>
        </p:nvSpPr>
        <p:spPr>
          <a:xfrm flipH="1">
            <a:off x="3823076" y="3188882"/>
            <a:ext cx="2286000" cy="10170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Feel secure about the child’s safety</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Keep track of child’s school vehicle</a:t>
            </a:r>
          </a:p>
        </p:txBody>
      </p:sp>
      <p:sp>
        <p:nvSpPr>
          <p:cNvPr id="49" name="Google Shape;521;p32">
            <a:extLst>
              <a:ext uri="{FF2B5EF4-FFF2-40B4-BE49-F238E27FC236}">
                <a16:creationId xmlns:a16="http://schemas.microsoft.com/office/drawing/2014/main" id="{964CC01F-BC4F-C091-9BB3-24B24B85F32A}"/>
              </a:ext>
            </a:extLst>
          </p:cNvPr>
          <p:cNvSpPr/>
          <p:nvPr/>
        </p:nvSpPr>
        <p:spPr>
          <a:xfrm>
            <a:off x="1212083" y="2241919"/>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965" name="Google Shape;369;p27">
            <a:extLst>
              <a:ext uri="{FF2B5EF4-FFF2-40B4-BE49-F238E27FC236}">
                <a16:creationId xmlns:a16="http://schemas.microsoft.com/office/drawing/2014/main" id="{B39F5FC1-ACEF-5EB7-63E3-9F69FAECE40A}"/>
              </a:ext>
            </a:extLst>
          </p:cNvPr>
          <p:cNvSpPr txBox="1">
            <a:spLocks noGrp="1"/>
          </p:cNvSpPr>
          <p:nvPr>
            <p:ph type="title"/>
          </p:nvPr>
        </p:nvSpPr>
        <p:spPr>
          <a:xfrm>
            <a:off x="937764" y="4302677"/>
            <a:ext cx="2377440" cy="274320"/>
          </a:xfrm>
          <a:prstGeom prst="rect">
            <a:avLst/>
          </a:prstGeom>
        </p:spPr>
        <p:txBody>
          <a:bodyPr spcFirstLastPara="1" wrap="square" lIns="0" tIns="0" rIns="0" bIns="0" anchor="ctr" anchorCtr="0">
            <a:noAutofit/>
          </a:bodyPr>
          <a:lstStyle/>
          <a:p>
            <a:r>
              <a:rPr lang="en" sz="1800" b="1" dirty="0">
                <a:latin typeface="Poppins" panose="00000500000000000000" pitchFamily="2" charset="0"/>
                <a:cs typeface="Poppins" panose="00000500000000000000" pitchFamily="2" charset="0"/>
              </a:rPr>
              <a:t>Alice Zamora</a:t>
            </a:r>
            <a:endParaRPr sz="1800" b="1" dirty="0">
              <a:latin typeface="Poppins" panose="00000500000000000000" pitchFamily="2" charset="0"/>
              <a:cs typeface="Poppins" panose="00000500000000000000" pitchFamily="2" charset="0"/>
            </a:endParaRPr>
          </a:p>
        </p:txBody>
      </p:sp>
      <p:sp>
        <p:nvSpPr>
          <p:cNvPr id="966" name="Google Shape;370;p27">
            <a:extLst>
              <a:ext uri="{FF2B5EF4-FFF2-40B4-BE49-F238E27FC236}">
                <a16:creationId xmlns:a16="http://schemas.microsoft.com/office/drawing/2014/main" id="{74CAAD5F-5343-3284-4A5E-6075E2C61C11}"/>
              </a:ext>
            </a:extLst>
          </p:cNvPr>
          <p:cNvSpPr txBox="1">
            <a:spLocks noGrp="1"/>
          </p:cNvSpPr>
          <p:nvPr>
            <p:ph type="subTitle" idx="1"/>
          </p:nvPr>
        </p:nvSpPr>
        <p:spPr>
          <a:xfrm>
            <a:off x="937839" y="4602381"/>
            <a:ext cx="2377440" cy="640080"/>
          </a:xfrm>
          <a:prstGeom prst="rect">
            <a:avLst/>
          </a:prstGeom>
        </p:spPr>
        <p:txBody>
          <a:bodyPr spcFirstLastPara="1" wrap="square" lIns="0" tIns="0" rIns="0" bIns="0" anchor="ctr" anchorCtr="0">
            <a:noAutofit/>
          </a:bodyPr>
          <a:lstStyle/>
          <a:p>
            <a:pPr marL="0" indent="0" algn="ctr">
              <a:buNone/>
            </a:pPr>
            <a:r>
              <a:rPr lang="en-US" sz="1200" dirty="0">
                <a:latin typeface="Poppins" panose="00000500000000000000" pitchFamily="2" charset="0"/>
                <a:ea typeface="Calibri" panose="020F0502020204030204" pitchFamily="34" charset="0"/>
                <a:cs typeface="Poppins" panose="00000500000000000000" pitchFamily="2" charset="0"/>
              </a:rPr>
              <a:t>Age: 33 years old</a:t>
            </a:r>
          </a:p>
          <a:p>
            <a:pPr marL="0" indent="0" algn="ctr">
              <a:buNone/>
            </a:pPr>
            <a:r>
              <a:rPr lang="en-US" sz="1200" dirty="0">
                <a:latin typeface="Poppins" panose="00000500000000000000" pitchFamily="2" charset="0"/>
                <a:ea typeface="Calibri" panose="020F0502020204030204" pitchFamily="34" charset="0"/>
                <a:cs typeface="Poppins" panose="00000500000000000000" pitchFamily="2" charset="0"/>
              </a:rPr>
              <a:t>Occupation: Housewife</a:t>
            </a:r>
          </a:p>
          <a:p>
            <a:pPr marL="0" indent="0" algn="ctr">
              <a:buFont typeface="Nunito Sans"/>
              <a:buNone/>
            </a:pPr>
            <a:r>
              <a:rPr lang="en-US" sz="1200" dirty="0">
                <a:latin typeface="Poppins" panose="00000500000000000000" pitchFamily="2" charset="0"/>
                <a:ea typeface="Calibri" panose="020F0502020204030204" pitchFamily="34" charset="0"/>
                <a:cs typeface="Poppins" panose="00000500000000000000" pitchFamily="2" charset="0"/>
              </a:rPr>
              <a:t>Location: Quezon City, PH</a:t>
            </a:r>
          </a:p>
        </p:txBody>
      </p:sp>
      <p:sp>
        <p:nvSpPr>
          <p:cNvPr id="967" name="Google Shape;369;p27">
            <a:extLst>
              <a:ext uri="{FF2B5EF4-FFF2-40B4-BE49-F238E27FC236}">
                <a16:creationId xmlns:a16="http://schemas.microsoft.com/office/drawing/2014/main" id="{0CEF49AD-4C6C-B92B-7E11-010E2CE882E7}"/>
              </a:ext>
            </a:extLst>
          </p:cNvPr>
          <p:cNvSpPr txBox="1">
            <a:spLocks/>
          </p:cNvSpPr>
          <p:nvPr/>
        </p:nvSpPr>
        <p:spPr>
          <a:xfrm>
            <a:off x="937763" y="5560332"/>
            <a:ext cx="2377440" cy="27432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just"/>
            <a:r>
              <a:rPr lang="en-US" sz="1800" b="1" dirty="0">
                <a:latin typeface="Poppins" panose="00000500000000000000" pitchFamily="2" charset="0"/>
                <a:cs typeface="Poppins" panose="00000500000000000000" pitchFamily="2" charset="0"/>
              </a:rPr>
              <a:t>Problem Statement</a:t>
            </a:r>
          </a:p>
        </p:txBody>
      </p:sp>
      <p:sp>
        <p:nvSpPr>
          <p:cNvPr id="968" name="Google Shape;370;p27">
            <a:extLst>
              <a:ext uri="{FF2B5EF4-FFF2-40B4-BE49-F238E27FC236}">
                <a16:creationId xmlns:a16="http://schemas.microsoft.com/office/drawing/2014/main" id="{45E9AE89-1C2A-8C7A-2AC0-52854CEA2D72}"/>
              </a:ext>
            </a:extLst>
          </p:cNvPr>
          <p:cNvSpPr txBox="1">
            <a:spLocks/>
          </p:cNvSpPr>
          <p:nvPr/>
        </p:nvSpPr>
        <p:spPr>
          <a:xfrm>
            <a:off x="937838" y="5840986"/>
            <a:ext cx="2377440" cy="1620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PH" sz="1200" dirty="0">
                <a:effectLst/>
                <a:latin typeface="Poppins" panose="00000500000000000000" pitchFamily="2" charset="0"/>
                <a:ea typeface="Calibri" panose="020F0502020204030204" pitchFamily="34" charset="0"/>
                <a:cs typeface="Poppins" panose="00000500000000000000" pitchFamily="2" charset="0"/>
              </a:rPr>
              <a:t>Alice, a housewife who is anxious needs an application to quickly track the routes of students’ transport vehicle because she is tensed about her child’s safety.</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10" name="Google Shape;440;p29">
            <a:extLst>
              <a:ext uri="{FF2B5EF4-FFF2-40B4-BE49-F238E27FC236}">
                <a16:creationId xmlns:a16="http://schemas.microsoft.com/office/drawing/2014/main" id="{E7B3F75F-EB6E-CB8C-706B-36B056D202F1}"/>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USER RESEARCH: PERSONAS</a:t>
            </a:r>
          </a:p>
        </p:txBody>
      </p:sp>
      <p:pic>
        <p:nvPicPr>
          <p:cNvPr id="11" name="Google Shape;452;p29">
            <a:hlinkClick r:id="rId3" action="ppaction://hlinksldjump"/>
            <a:extLst>
              <a:ext uri="{FF2B5EF4-FFF2-40B4-BE49-F238E27FC236}">
                <a16:creationId xmlns:a16="http://schemas.microsoft.com/office/drawing/2014/main" id="{DB7A95A9-8BEE-E2A8-292F-D8DE507A4923}"/>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pic>
        <p:nvPicPr>
          <p:cNvPr id="12" name="Google Shape;459;p29">
            <a:hlinkClick r:id="rId6" action="ppaction://hlinksldjump"/>
            <a:extLst>
              <a:ext uri="{FF2B5EF4-FFF2-40B4-BE49-F238E27FC236}">
                <a16:creationId xmlns:a16="http://schemas.microsoft.com/office/drawing/2014/main" id="{76445714-4B86-1DED-9867-BF34AA0DCB08}"/>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13" name="Google Shape;460;p29">
            <a:hlinkClick r:id="rId8" action="ppaction://hlinksldjump"/>
            <a:extLst>
              <a:ext uri="{FF2B5EF4-FFF2-40B4-BE49-F238E27FC236}">
                <a16:creationId xmlns:a16="http://schemas.microsoft.com/office/drawing/2014/main" id="{1BF8A3E8-8651-1100-FC71-E252F811ADC5}"/>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14" name="Google Shape;461;p29">
            <a:hlinkClick r:id="" action="ppaction://hlinkshowjump?jump=nextslide"/>
            <a:extLst>
              <a:ext uri="{FF2B5EF4-FFF2-40B4-BE49-F238E27FC236}">
                <a16:creationId xmlns:a16="http://schemas.microsoft.com/office/drawing/2014/main" id="{BEE1ABE7-44E3-7B38-C525-DA021A92D357}"/>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15" name="Google Shape;462;p29">
            <a:hlinkClick r:id="" action="ppaction://hlinkshowjump?jump=previousslide"/>
            <a:extLst>
              <a:ext uri="{FF2B5EF4-FFF2-40B4-BE49-F238E27FC236}">
                <a16:creationId xmlns:a16="http://schemas.microsoft.com/office/drawing/2014/main" id="{F2E7C846-0CFF-994F-3CE5-BA4464FB7374}"/>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16" name="Google Shape;463;p29">
            <a:hlinkClick r:id="rId11" action="ppaction://hlinksldjump"/>
            <a:extLst>
              <a:ext uri="{FF2B5EF4-FFF2-40B4-BE49-F238E27FC236}">
                <a16:creationId xmlns:a16="http://schemas.microsoft.com/office/drawing/2014/main" id="{4D899C74-8AEF-7EA5-380E-2988D16B2C75}"/>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2" action="ppaction://hlinksldjump"/>
            <a:extLst>
              <a:ext uri="{FF2B5EF4-FFF2-40B4-BE49-F238E27FC236}">
                <a16:creationId xmlns:a16="http://schemas.microsoft.com/office/drawing/2014/main" id="{5F66F894-6998-E9A7-2834-A5276F9CE497}"/>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3" action="ppaction://hlinksldjump"/>
            <a:extLst>
              <a:ext uri="{FF2B5EF4-FFF2-40B4-BE49-F238E27FC236}">
                <a16:creationId xmlns:a16="http://schemas.microsoft.com/office/drawing/2014/main" id="{EC3F9AE8-A876-60D5-9113-FCF5F444EC50}"/>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4" action="ppaction://hlinksldjump"/>
            <a:extLst>
              <a:ext uri="{FF2B5EF4-FFF2-40B4-BE49-F238E27FC236}">
                <a16:creationId xmlns:a16="http://schemas.microsoft.com/office/drawing/2014/main" id="{6AD87A3B-09A5-2025-C0AF-4E02FA5C425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F307CA6F-765C-6B28-01AB-6DFF352FF324}"/>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13</a:t>
            </a:r>
            <a:endParaRPr lang="en-US" sz="1800" b="1" dirty="0">
              <a:solidFill>
                <a:schemeClr val="bg2"/>
              </a:solidFill>
            </a:endParaRPr>
          </a:p>
        </p:txBody>
      </p:sp>
    </p:spTree>
    <p:extLst>
      <p:ext uri="{BB962C8B-B14F-4D97-AF65-F5344CB8AC3E}">
        <p14:creationId xmlns:p14="http://schemas.microsoft.com/office/powerpoint/2010/main" val="388972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grpSp>
        <p:nvGrpSpPr>
          <p:cNvPr id="1024" name="Google Shape;1024;p46"/>
          <p:cNvGrpSpPr/>
          <p:nvPr/>
        </p:nvGrpSpPr>
        <p:grpSpPr>
          <a:xfrm>
            <a:off x="3605364" y="1982272"/>
            <a:ext cx="2746126" cy="2700137"/>
            <a:chOff x="4053665" y="3251290"/>
            <a:chExt cx="3883606" cy="1780806"/>
          </a:xfrm>
        </p:grpSpPr>
        <p:sp>
          <p:nvSpPr>
            <p:cNvPr id="1025" name="Google Shape;1025;p46"/>
            <p:cNvSpPr/>
            <p:nvPr/>
          </p:nvSpPr>
          <p:spPr>
            <a:xfrm>
              <a:off x="4053665" y="3708196"/>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6" name="Google Shape;1026;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7" name="Google Shape;1027;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28" name="Google Shape;1028;p46">
            <a:hlinkClick r:id="rId3" action="ppaction://hlinksldjump"/>
          </p:cNvPr>
          <p:cNvPicPr preferRelativeResize="0"/>
          <p:nvPr/>
        </p:nvPicPr>
        <p:blipFill rotWithShape="1">
          <a:blip r:embed="rId4">
            <a:alphaModFix/>
          </a:blip>
          <a:srcRect t="465" b="475"/>
          <a:stretch/>
        </p:blipFill>
        <p:spPr>
          <a:xfrm>
            <a:off x="5870717" y="2196585"/>
            <a:ext cx="279063" cy="272009"/>
          </a:xfrm>
          <a:prstGeom prst="rect">
            <a:avLst/>
          </a:prstGeom>
          <a:noFill/>
          <a:ln>
            <a:noFill/>
          </a:ln>
        </p:spPr>
      </p:pic>
      <p:grpSp>
        <p:nvGrpSpPr>
          <p:cNvPr id="1029" name="Google Shape;1029;p46"/>
          <p:cNvGrpSpPr/>
          <p:nvPr/>
        </p:nvGrpSpPr>
        <p:grpSpPr>
          <a:xfrm>
            <a:off x="3591997" y="5139568"/>
            <a:ext cx="2746137" cy="2700131"/>
            <a:chOff x="4053650" y="3251290"/>
            <a:chExt cx="3883621" cy="1780803"/>
          </a:xfrm>
        </p:grpSpPr>
        <p:sp>
          <p:nvSpPr>
            <p:cNvPr id="1030" name="Google Shape;1030;p46"/>
            <p:cNvSpPr/>
            <p:nvPr/>
          </p:nvSpPr>
          <p:spPr>
            <a:xfrm>
              <a:off x="4053650" y="3708193"/>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1" name="Google Shape;1031;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2" name="Google Shape;1032;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33" name="Google Shape;1033;p46">
            <a:hlinkClick r:id="rId3" action="ppaction://hlinksldjump"/>
          </p:cNvPr>
          <p:cNvPicPr preferRelativeResize="0"/>
          <p:nvPr/>
        </p:nvPicPr>
        <p:blipFill rotWithShape="1">
          <a:blip r:embed="rId4">
            <a:alphaModFix/>
          </a:blip>
          <a:srcRect t="465" b="475"/>
          <a:stretch/>
        </p:blipFill>
        <p:spPr>
          <a:xfrm>
            <a:off x="5857365" y="5353886"/>
            <a:ext cx="279063" cy="272009"/>
          </a:xfrm>
          <a:prstGeom prst="rect">
            <a:avLst/>
          </a:prstGeom>
          <a:noFill/>
          <a:ln>
            <a:noFill/>
          </a:ln>
        </p:spPr>
      </p:pic>
      <p:sp>
        <p:nvSpPr>
          <p:cNvPr id="1039" name="Google Shape;1039;p46"/>
          <p:cNvSpPr txBox="1">
            <a:spLocks noGrp="1"/>
          </p:cNvSpPr>
          <p:nvPr>
            <p:ph type="subTitle" idx="7"/>
          </p:nvPr>
        </p:nvSpPr>
        <p:spPr>
          <a:xfrm flipH="1">
            <a:off x="3823076" y="6361301"/>
            <a:ext cx="2286000" cy="1017044"/>
          </a:xfrm>
          <a:prstGeom prst="rect">
            <a:avLst/>
          </a:prstGeom>
        </p:spPr>
        <p:txBody>
          <a:bodyPr spcFirstLastPara="1" wrap="square" lIns="0" tIns="0" rIns="0" bIns="0" anchor="ctr" anchorCtr="0">
            <a:noAutofit/>
          </a:bodyPr>
          <a:lstStyle/>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Missing important information</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Not updated and informed about the school notices</a:t>
            </a:r>
          </a:p>
        </p:txBody>
      </p:sp>
      <p:sp>
        <p:nvSpPr>
          <p:cNvPr id="18" name="Google Shape;1088;p48">
            <a:extLst>
              <a:ext uri="{FF2B5EF4-FFF2-40B4-BE49-F238E27FC236}">
                <a16:creationId xmlns:a16="http://schemas.microsoft.com/office/drawing/2014/main" id="{F1F46261-4622-0966-14FD-011AD2789B49}"/>
              </a:ext>
            </a:extLst>
          </p:cNvPr>
          <p:cNvSpPr txBox="1"/>
          <p:nvPr/>
        </p:nvSpPr>
        <p:spPr>
          <a:xfrm>
            <a:off x="3805237" y="514386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Frustrations</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5" name="Google Shape;1088;p48">
            <a:extLst>
              <a:ext uri="{FF2B5EF4-FFF2-40B4-BE49-F238E27FC236}">
                <a16:creationId xmlns:a16="http://schemas.microsoft.com/office/drawing/2014/main" id="{BB37B4B3-A8B4-B661-DB3B-DFA4D5E81E6B}"/>
              </a:ext>
            </a:extLst>
          </p:cNvPr>
          <p:cNvSpPr txBox="1"/>
          <p:nvPr/>
        </p:nvSpPr>
        <p:spPr>
          <a:xfrm>
            <a:off x="3817937" y="199426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Goals</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6" name="Google Shape;1039;p46">
            <a:extLst>
              <a:ext uri="{FF2B5EF4-FFF2-40B4-BE49-F238E27FC236}">
                <a16:creationId xmlns:a16="http://schemas.microsoft.com/office/drawing/2014/main" id="{14374B5A-F5F0-960C-7B02-DB4B37F112B1}"/>
              </a:ext>
            </a:extLst>
          </p:cNvPr>
          <p:cNvSpPr txBox="1">
            <a:spLocks/>
          </p:cNvSpPr>
          <p:nvPr/>
        </p:nvSpPr>
        <p:spPr>
          <a:xfrm flipH="1">
            <a:off x="3823076" y="3188882"/>
            <a:ext cx="2286000" cy="10170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Access to school notices anytime and anywhere</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Stay tuned with all the essential information related to the assignment/project</a:t>
            </a:r>
          </a:p>
          <a:p>
            <a:pPr marL="171450" indent="-171450" algn="just">
              <a:buClr>
                <a:srgbClr val="7376EC"/>
              </a:buClr>
              <a:buSzPct val="120000"/>
              <a:buFont typeface="Arial" panose="020B0604020202020204" pitchFamily="34" charset="0"/>
              <a:buChar char="•"/>
            </a:pPr>
            <a:r>
              <a:rPr lang="en-PH" sz="1200" dirty="0">
                <a:latin typeface="Poppins" panose="00000500000000000000" pitchFamily="2" charset="0"/>
                <a:ea typeface="Calibri" panose="020F0502020204030204" pitchFamily="34" charset="0"/>
                <a:cs typeface="Poppins" panose="00000500000000000000" pitchFamily="2" charset="0"/>
              </a:rPr>
              <a:t>Keep connected with the teachers</a:t>
            </a:r>
          </a:p>
        </p:txBody>
      </p:sp>
      <p:sp>
        <p:nvSpPr>
          <p:cNvPr id="49" name="Google Shape;521;p32">
            <a:extLst>
              <a:ext uri="{FF2B5EF4-FFF2-40B4-BE49-F238E27FC236}">
                <a16:creationId xmlns:a16="http://schemas.microsoft.com/office/drawing/2014/main" id="{964CC01F-BC4F-C091-9BB3-24B24B85F32A}"/>
              </a:ext>
            </a:extLst>
          </p:cNvPr>
          <p:cNvSpPr/>
          <p:nvPr/>
        </p:nvSpPr>
        <p:spPr>
          <a:xfrm>
            <a:off x="1212083" y="2241919"/>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965" name="Google Shape;369;p27">
            <a:extLst>
              <a:ext uri="{FF2B5EF4-FFF2-40B4-BE49-F238E27FC236}">
                <a16:creationId xmlns:a16="http://schemas.microsoft.com/office/drawing/2014/main" id="{B39F5FC1-ACEF-5EB7-63E3-9F69FAECE40A}"/>
              </a:ext>
            </a:extLst>
          </p:cNvPr>
          <p:cNvSpPr txBox="1">
            <a:spLocks noGrp="1"/>
          </p:cNvSpPr>
          <p:nvPr>
            <p:ph type="title"/>
          </p:nvPr>
        </p:nvSpPr>
        <p:spPr>
          <a:xfrm>
            <a:off x="937764" y="4302677"/>
            <a:ext cx="2377440" cy="274320"/>
          </a:xfrm>
          <a:prstGeom prst="rect">
            <a:avLst/>
          </a:prstGeom>
        </p:spPr>
        <p:txBody>
          <a:bodyPr spcFirstLastPara="1" wrap="square" lIns="0" tIns="0" rIns="0" bIns="0" anchor="ctr" anchorCtr="0">
            <a:noAutofit/>
          </a:bodyPr>
          <a:lstStyle/>
          <a:p>
            <a:r>
              <a:rPr lang="en" sz="1800" b="1" dirty="0">
                <a:latin typeface="Poppins" panose="00000500000000000000" pitchFamily="2" charset="0"/>
                <a:cs typeface="Poppins" panose="00000500000000000000" pitchFamily="2" charset="0"/>
              </a:rPr>
              <a:t>Noah Lim</a:t>
            </a:r>
            <a:endParaRPr sz="1800" b="1" dirty="0">
              <a:latin typeface="Poppins" panose="00000500000000000000" pitchFamily="2" charset="0"/>
              <a:cs typeface="Poppins" panose="00000500000000000000" pitchFamily="2" charset="0"/>
            </a:endParaRPr>
          </a:p>
        </p:txBody>
      </p:sp>
      <p:sp>
        <p:nvSpPr>
          <p:cNvPr id="966" name="Google Shape;370;p27">
            <a:extLst>
              <a:ext uri="{FF2B5EF4-FFF2-40B4-BE49-F238E27FC236}">
                <a16:creationId xmlns:a16="http://schemas.microsoft.com/office/drawing/2014/main" id="{74CAAD5F-5343-3284-4A5E-6075E2C61C11}"/>
              </a:ext>
            </a:extLst>
          </p:cNvPr>
          <p:cNvSpPr txBox="1">
            <a:spLocks noGrp="1"/>
          </p:cNvSpPr>
          <p:nvPr>
            <p:ph type="subTitle" idx="1"/>
          </p:nvPr>
        </p:nvSpPr>
        <p:spPr>
          <a:xfrm>
            <a:off x="937839" y="4602381"/>
            <a:ext cx="2377440" cy="640080"/>
          </a:xfrm>
          <a:prstGeom prst="rect">
            <a:avLst/>
          </a:prstGeom>
        </p:spPr>
        <p:txBody>
          <a:bodyPr spcFirstLastPara="1" wrap="square" lIns="0" tIns="0" rIns="0" bIns="0" anchor="ctr" anchorCtr="0">
            <a:noAutofit/>
          </a:bodyPr>
          <a:lstStyle/>
          <a:p>
            <a:pPr marL="0" indent="0" algn="ctr">
              <a:buNone/>
            </a:pPr>
            <a:r>
              <a:rPr lang="en-US" sz="1200" dirty="0">
                <a:latin typeface="Poppins" panose="00000500000000000000" pitchFamily="2" charset="0"/>
                <a:ea typeface="Calibri" panose="020F0502020204030204" pitchFamily="34" charset="0"/>
                <a:cs typeface="Poppins" panose="00000500000000000000" pitchFamily="2" charset="0"/>
              </a:rPr>
              <a:t>Age: 12 years old</a:t>
            </a:r>
          </a:p>
          <a:p>
            <a:pPr marL="0" indent="0" algn="ctr">
              <a:buNone/>
            </a:pPr>
            <a:r>
              <a:rPr lang="en-US" sz="1200" dirty="0">
                <a:latin typeface="Poppins" panose="00000500000000000000" pitchFamily="2" charset="0"/>
                <a:ea typeface="Calibri" panose="020F0502020204030204" pitchFamily="34" charset="0"/>
                <a:cs typeface="Poppins" panose="00000500000000000000" pitchFamily="2" charset="0"/>
              </a:rPr>
              <a:t>Occupation: Student</a:t>
            </a:r>
          </a:p>
          <a:p>
            <a:pPr marL="0" indent="0" algn="ctr">
              <a:buFont typeface="Nunito Sans"/>
              <a:buNone/>
            </a:pPr>
            <a:r>
              <a:rPr lang="en-US" sz="1200" dirty="0">
                <a:latin typeface="Poppins" panose="00000500000000000000" pitchFamily="2" charset="0"/>
                <a:ea typeface="Calibri" panose="020F0502020204030204" pitchFamily="34" charset="0"/>
                <a:cs typeface="Poppins" panose="00000500000000000000" pitchFamily="2" charset="0"/>
              </a:rPr>
              <a:t>Location: Manila, PH</a:t>
            </a:r>
          </a:p>
        </p:txBody>
      </p:sp>
      <p:sp>
        <p:nvSpPr>
          <p:cNvPr id="967" name="Google Shape;369;p27">
            <a:extLst>
              <a:ext uri="{FF2B5EF4-FFF2-40B4-BE49-F238E27FC236}">
                <a16:creationId xmlns:a16="http://schemas.microsoft.com/office/drawing/2014/main" id="{0CEF49AD-4C6C-B92B-7E11-010E2CE882E7}"/>
              </a:ext>
            </a:extLst>
          </p:cNvPr>
          <p:cNvSpPr txBox="1">
            <a:spLocks/>
          </p:cNvSpPr>
          <p:nvPr/>
        </p:nvSpPr>
        <p:spPr>
          <a:xfrm>
            <a:off x="937763" y="5560332"/>
            <a:ext cx="2377440" cy="27432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just"/>
            <a:r>
              <a:rPr lang="en-US" sz="1800" b="1" dirty="0">
                <a:latin typeface="Poppins" panose="00000500000000000000" pitchFamily="2" charset="0"/>
                <a:cs typeface="Poppins" panose="00000500000000000000" pitchFamily="2" charset="0"/>
              </a:rPr>
              <a:t>Problem Statement</a:t>
            </a:r>
          </a:p>
        </p:txBody>
      </p:sp>
      <p:sp>
        <p:nvSpPr>
          <p:cNvPr id="968" name="Google Shape;370;p27">
            <a:extLst>
              <a:ext uri="{FF2B5EF4-FFF2-40B4-BE49-F238E27FC236}">
                <a16:creationId xmlns:a16="http://schemas.microsoft.com/office/drawing/2014/main" id="{45E9AE89-1C2A-8C7A-2AC0-52854CEA2D72}"/>
              </a:ext>
            </a:extLst>
          </p:cNvPr>
          <p:cNvSpPr txBox="1">
            <a:spLocks/>
          </p:cNvSpPr>
          <p:nvPr/>
        </p:nvSpPr>
        <p:spPr>
          <a:xfrm>
            <a:off x="937838" y="5840986"/>
            <a:ext cx="2377440" cy="16202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PH" sz="1200" dirty="0">
                <a:latin typeface="Poppins" panose="00000500000000000000" pitchFamily="2" charset="0"/>
                <a:ea typeface="Calibri" panose="020F0502020204030204" pitchFamily="34" charset="0"/>
                <a:cs typeface="Poppins" panose="00000500000000000000" pitchFamily="2" charset="0"/>
              </a:rPr>
              <a:t>Noah, </a:t>
            </a:r>
            <a:r>
              <a:rPr lang="en-PH" sz="1200" dirty="0">
                <a:effectLst/>
                <a:latin typeface="Poppins" panose="00000500000000000000" pitchFamily="2" charset="0"/>
                <a:ea typeface="Calibri" panose="020F0502020204030204" pitchFamily="34" charset="0"/>
                <a:cs typeface="Poppins" panose="00000500000000000000" pitchFamily="2" charset="0"/>
              </a:rPr>
              <a:t>a </a:t>
            </a:r>
            <a:r>
              <a:rPr lang="en-PH" sz="1200" dirty="0">
                <a:latin typeface="Poppins" panose="00000500000000000000" pitchFamily="2" charset="0"/>
                <a:ea typeface="Calibri" panose="020F0502020204030204" pitchFamily="34" charset="0"/>
                <a:cs typeface="Poppins" panose="00000500000000000000" pitchFamily="2" charset="0"/>
              </a:rPr>
              <a:t>student</a:t>
            </a:r>
            <a:r>
              <a:rPr lang="en-PH" sz="1200" dirty="0">
                <a:effectLst/>
                <a:latin typeface="Poppins" panose="00000500000000000000" pitchFamily="2" charset="0"/>
                <a:ea typeface="Calibri" panose="020F0502020204030204" pitchFamily="34" charset="0"/>
                <a:cs typeface="Poppins" panose="00000500000000000000" pitchFamily="2" charset="0"/>
              </a:rPr>
              <a:t> who is forgetful needs an application to keep track of school happenings and announcement because he always missed important updates.</a:t>
            </a:r>
          </a:p>
        </p:txBody>
      </p:sp>
      <p:sp>
        <p:nvSpPr>
          <p:cNvPr id="10" name="Google Shape;440;p29">
            <a:extLst>
              <a:ext uri="{FF2B5EF4-FFF2-40B4-BE49-F238E27FC236}">
                <a16:creationId xmlns:a16="http://schemas.microsoft.com/office/drawing/2014/main" id="{E7B3F75F-EB6E-CB8C-706B-36B056D202F1}"/>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USER RESEARCH: PERSONAS</a:t>
            </a:r>
          </a:p>
        </p:txBody>
      </p:sp>
      <p:pic>
        <p:nvPicPr>
          <p:cNvPr id="11" name="Google Shape;452;p29">
            <a:hlinkClick r:id="rId3" action="ppaction://hlinksldjump"/>
            <a:extLst>
              <a:ext uri="{FF2B5EF4-FFF2-40B4-BE49-F238E27FC236}">
                <a16:creationId xmlns:a16="http://schemas.microsoft.com/office/drawing/2014/main" id="{DB7A95A9-8BEE-E2A8-292F-D8DE507A4923}"/>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pic>
        <p:nvPicPr>
          <p:cNvPr id="12" name="Google Shape;459;p29">
            <a:hlinkClick r:id="rId6" action="ppaction://hlinksldjump"/>
            <a:extLst>
              <a:ext uri="{FF2B5EF4-FFF2-40B4-BE49-F238E27FC236}">
                <a16:creationId xmlns:a16="http://schemas.microsoft.com/office/drawing/2014/main" id="{9E1754A5-1730-9EC7-5168-955CEEF34882}"/>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13" name="Google Shape;460;p29">
            <a:hlinkClick r:id="rId8" action="ppaction://hlinksldjump"/>
            <a:extLst>
              <a:ext uri="{FF2B5EF4-FFF2-40B4-BE49-F238E27FC236}">
                <a16:creationId xmlns:a16="http://schemas.microsoft.com/office/drawing/2014/main" id="{39B84F4D-0FDE-152D-C1B1-E907C49E856E}"/>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14" name="Google Shape;461;p29">
            <a:hlinkClick r:id="" action="ppaction://hlinkshowjump?jump=nextslide"/>
            <a:extLst>
              <a:ext uri="{FF2B5EF4-FFF2-40B4-BE49-F238E27FC236}">
                <a16:creationId xmlns:a16="http://schemas.microsoft.com/office/drawing/2014/main" id="{93809C0C-7C3E-9C6C-8308-025C64566106}"/>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15" name="Google Shape;462;p29">
            <a:hlinkClick r:id="" action="ppaction://hlinkshowjump?jump=previousslide"/>
            <a:extLst>
              <a:ext uri="{FF2B5EF4-FFF2-40B4-BE49-F238E27FC236}">
                <a16:creationId xmlns:a16="http://schemas.microsoft.com/office/drawing/2014/main" id="{6CDDD9A7-09C4-1685-D91F-8C9B235B697B}"/>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16" name="Google Shape;463;p29">
            <a:hlinkClick r:id="rId11" action="ppaction://hlinksldjump"/>
            <a:extLst>
              <a:ext uri="{FF2B5EF4-FFF2-40B4-BE49-F238E27FC236}">
                <a16:creationId xmlns:a16="http://schemas.microsoft.com/office/drawing/2014/main" id="{55A0C877-144C-D96A-E779-67631C7D0EE0}"/>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2" action="ppaction://hlinksldjump"/>
            <a:extLst>
              <a:ext uri="{FF2B5EF4-FFF2-40B4-BE49-F238E27FC236}">
                <a16:creationId xmlns:a16="http://schemas.microsoft.com/office/drawing/2014/main" id="{91376023-711F-365E-90BF-28B215642010}"/>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3" action="ppaction://hlinksldjump"/>
            <a:extLst>
              <a:ext uri="{FF2B5EF4-FFF2-40B4-BE49-F238E27FC236}">
                <a16:creationId xmlns:a16="http://schemas.microsoft.com/office/drawing/2014/main" id="{EF68498A-7103-009F-0922-D2437E92B6BF}"/>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4" action="ppaction://hlinksldjump"/>
            <a:extLst>
              <a:ext uri="{FF2B5EF4-FFF2-40B4-BE49-F238E27FC236}">
                <a16:creationId xmlns:a16="http://schemas.microsoft.com/office/drawing/2014/main" id="{5132AEF4-0915-06CE-880F-CFB0971AEFE8}"/>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2AD4D124-41E6-B379-7CC7-01E63E0A9BDE}"/>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14</a:t>
            </a:r>
            <a:endParaRPr lang="en-US" sz="1800" b="1" dirty="0">
              <a:solidFill>
                <a:schemeClr val="bg2"/>
              </a:solidFill>
            </a:endParaRPr>
          </a:p>
        </p:txBody>
      </p:sp>
    </p:spTree>
    <p:extLst>
      <p:ext uri="{BB962C8B-B14F-4D97-AF65-F5344CB8AC3E}">
        <p14:creationId xmlns:p14="http://schemas.microsoft.com/office/powerpoint/2010/main" val="383224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33"/>
          <p:cNvGrpSpPr/>
          <p:nvPr/>
        </p:nvGrpSpPr>
        <p:grpSpPr>
          <a:xfrm>
            <a:off x="2665208" y="4007262"/>
            <a:ext cx="2910103" cy="1826979"/>
            <a:chOff x="1639855" y="2438600"/>
            <a:chExt cx="2750100" cy="1539628"/>
          </a:xfrm>
        </p:grpSpPr>
        <p:sp>
          <p:nvSpPr>
            <p:cNvPr id="548" name="Google Shape;548;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49" name="Google Shape;549;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550" name="Google Shape;550;p33"/>
          <p:cNvGrpSpPr/>
          <p:nvPr/>
        </p:nvGrpSpPr>
        <p:grpSpPr>
          <a:xfrm>
            <a:off x="2665208" y="6249376"/>
            <a:ext cx="2910103" cy="1826979"/>
            <a:chOff x="1639855" y="2438600"/>
            <a:chExt cx="2750100" cy="1539628"/>
          </a:xfrm>
        </p:grpSpPr>
        <p:sp>
          <p:nvSpPr>
            <p:cNvPr id="551" name="Google Shape;551;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52" name="Google Shape;552;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553" name="Google Shape;553;p33"/>
          <p:cNvGrpSpPr/>
          <p:nvPr/>
        </p:nvGrpSpPr>
        <p:grpSpPr>
          <a:xfrm>
            <a:off x="2665208" y="1765147"/>
            <a:ext cx="2910103" cy="1826979"/>
            <a:chOff x="1639855" y="2438600"/>
            <a:chExt cx="2750100" cy="1539628"/>
          </a:xfrm>
        </p:grpSpPr>
        <p:sp>
          <p:nvSpPr>
            <p:cNvPr id="554" name="Google Shape;554;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55" name="Google Shape;555;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557" name="Google Shape;557;p33"/>
          <p:cNvSpPr txBox="1">
            <a:spLocks noGrp="1"/>
          </p:cNvSpPr>
          <p:nvPr>
            <p:ph type="subTitle" idx="2"/>
          </p:nvPr>
        </p:nvSpPr>
        <p:spPr>
          <a:xfrm>
            <a:off x="2992527" y="2118712"/>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A father who is frequently away from home due to business trips in another city decided to call his son to check how his school performance was so far.</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568" name="Google Shape;568;p33"/>
          <p:cNvSpPr/>
          <p:nvPr/>
        </p:nvSpPr>
        <p:spPr>
          <a:xfrm>
            <a:off x="1243953" y="2262088"/>
            <a:ext cx="1097280" cy="109728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69" name="Google Shape;569;p33"/>
          <p:cNvSpPr/>
          <p:nvPr/>
        </p:nvSpPr>
        <p:spPr>
          <a:xfrm>
            <a:off x="1243841" y="4525464"/>
            <a:ext cx="1097280" cy="109728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70" name="Google Shape;570;p33"/>
          <p:cNvSpPr/>
          <p:nvPr/>
        </p:nvSpPr>
        <p:spPr>
          <a:xfrm>
            <a:off x="1243965" y="6788842"/>
            <a:ext cx="1097280" cy="109728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04" name="Google Shape;604;p33"/>
          <p:cNvSpPr txBox="1">
            <a:spLocks noGrp="1"/>
          </p:cNvSpPr>
          <p:nvPr>
            <p:ph type="subTitle" idx="6"/>
          </p:nvPr>
        </p:nvSpPr>
        <p:spPr>
          <a:xfrm>
            <a:off x="2992527" y="6584430"/>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The son did not notice that his father was calling since he was chatting with his seatmate on the school bus while on their way home.</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605" name="Google Shape;605;p33"/>
          <p:cNvSpPr txBox="1">
            <a:spLocks noGrp="1"/>
          </p:cNvSpPr>
          <p:nvPr>
            <p:ph type="subTitle" idx="4"/>
          </p:nvPr>
        </p:nvSpPr>
        <p:spPr>
          <a:xfrm>
            <a:off x="2992527" y="4335759"/>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He tried to call his son but to no avail, he wondered why he is not answering his phone.</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pic>
        <p:nvPicPr>
          <p:cNvPr id="12" name="Google Shape;452;p29">
            <a:hlinkClick r:id="rId6" action="ppaction://hlinksldjump"/>
            <a:extLst>
              <a:ext uri="{FF2B5EF4-FFF2-40B4-BE49-F238E27FC236}">
                <a16:creationId xmlns:a16="http://schemas.microsoft.com/office/drawing/2014/main" id="{E9CAF572-F702-5646-592C-0FD6C178C304}"/>
              </a:ext>
            </a:extLst>
          </p:cNvPr>
          <p:cNvPicPr preferRelativeResize="0"/>
          <p:nvPr/>
        </p:nvPicPr>
        <p:blipFill rotWithShape="1">
          <a:blip r:embed="rId7">
            <a:alphaModFix/>
          </a:blip>
          <a:srcRect t="465" b="475"/>
          <a:stretch/>
        </p:blipFill>
        <p:spPr>
          <a:xfrm>
            <a:off x="5713099" y="935286"/>
            <a:ext cx="279063" cy="272009"/>
          </a:xfrm>
          <a:prstGeom prst="rect">
            <a:avLst/>
          </a:prstGeom>
          <a:noFill/>
          <a:ln>
            <a:noFill/>
          </a:ln>
        </p:spPr>
      </p:pic>
      <p:sp>
        <p:nvSpPr>
          <p:cNvPr id="15" name="Google Shape;440;p29">
            <a:extLst>
              <a:ext uri="{FF2B5EF4-FFF2-40B4-BE49-F238E27FC236}">
                <a16:creationId xmlns:a16="http://schemas.microsoft.com/office/drawing/2014/main" id="{9FC33C5E-49CC-EB2D-E21F-5D3B882C1539}"/>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USER RESEARCH: STORYBOARD</a:t>
            </a:r>
          </a:p>
        </p:txBody>
      </p:sp>
      <p:pic>
        <p:nvPicPr>
          <p:cNvPr id="2" name="Google Shape;459;p29">
            <a:hlinkClick r:id="rId8" action="ppaction://hlinksldjump"/>
            <a:extLst>
              <a:ext uri="{FF2B5EF4-FFF2-40B4-BE49-F238E27FC236}">
                <a16:creationId xmlns:a16="http://schemas.microsoft.com/office/drawing/2014/main" id="{1F800278-E261-54BE-4D22-C53C4D27A7FC}"/>
              </a:ext>
            </a:extLst>
          </p:cNvPr>
          <p:cNvPicPr preferRelativeResize="0"/>
          <p:nvPr/>
        </p:nvPicPr>
        <p:blipFill rotWithShape="1">
          <a:blip r:embed="rId9">
            <a:alphaModFix/>
          </a:blip>
          <a:srcRect t="941" b="941"/>
          <a:stretch/>
        </p:blipFill>
        <p:spPr>
          <a:xfrm>
            <a:off x="859641" y="8723211"/>
            <a:ext cx="279057" cy="217764"/>
          </a:xfrm>
          <a:prstGeom prst="rect">
            <a:avLst/>
          </a:prstGeom>
          <a:noFill/>
          <a:ln>
            <a:noFill/>
          </a:ln>
        </p:spPr>
      </p:pic>
      <p:pic>
        <p:nvPicPr>
          <p:cNvPr id="3" name="Google Shape;460;p29">
            <a:hlinkClick r:id="rId10" action="ppaction://hlinksldjump"/>
            <a:extLst>
              <a:ext uri="{FF2B5EF4-FFF2-40B4-BE49-F238E27FC236}">
                <a16:creationId xmlns:a16="http://schemas.microsoft.com/office/drawing/2014/main" id="{99745D68-94CC-E97B-9ABD-A27BF8F4FBFD}"/>
              </a:ext>
            </a:extLst>
          </p:cNvPr>
          <p:cNvPicPr preferRelativeResize="0"/>
          <p:nvPr/>
        </p:nvPicPr>
        <p:blipFill rotWithShape="1">
          <a:blip r:embed="rId11">
            <a:alphaModFix/>
          </a:blip>
          <a:srcRect l="396" r="396"/>
          <a:stretch/>
        </p:blipFill>
        <p:spPr>
          <a:xfrm>
            <a:off x="5740366" y="8689285"/>
            <a:ext cx="279063" cy="283998"/>
          </a:xfrm>
          <a:prstGeom prst="rect">
            <a:avLst/>
          </a:prstGeom>
          <a:noFill/>
          <a:ln>
            <a:noFill/>
          </a:ln>
        </p:spPr>
      </p:pic>
      <p:pic>
        <p:nvPicPr>
          <p:cNvPr id="13" name="Google Shape;461;p29">
            <a:hlinkClick r:id="" action="ppaction://hlinkshowjump?jump=nextslide"/>
            <a:extLst>
              <a:ext uri="{FF2B5EF4-FFF2-40B4-BE49-F238E27FC236}">
                <a16:creationId xmlns:a16="http://schemas.microsoft.com/office/drawing/2014/main" id="{AD36436E-C22B-AC55-B3EF-4E7A3C891CE8}"/>
              </a:ext>
            </a:extLst>
          </p:cNvPr>
          <p:cNvPicPr preferRelativeResize="0"/>
          <p:nvPr/>
        </p:nvPicPr>
        <p:blipFill>
          <a:blip r:embed="rId12">
            <a:alphaModFix/>
          </a:blip>
          <a:stretch>
            <a:fillRect/>
          </a:stretch>
        </p:blipFill>
        <p:spPr>
          <a:xfrm flipH="1">
            <a:off x="4929464" y="8685472"/>
            <a:ext cx="279064" cy="291453"/>
          </a:xfrm>
          <a:prstGeom prst="rect">
            <a:avLst/>
          </a:prstGeom>
          <a:noFill/>
          <a:ln>
            <a:noFill/>
          </a:ln>
        </p:spPr>
      </p:pic>
      <p:pic>
        <p:nvPicPr>
          <p:cNvPr id="14" name="Google Shape;462;p29">
            <a:hlinkClick r:id="" action="ppaction://hlinkshowjump?jump=previousslide"/>
            <a:extLst>
              <a:ext uri="{FF2B5EF4-FFF2-40B4-BE49-F238E27FC236}">
                <a16:creationId xmlns:a16="http://schemas.microsoft.com/office/drawing/2014/main" id="{6D4060A2-C7BF-8496-A3DA-C6F7BB5E18EC}"/>
              </a:ext>
            </a:extLst>
          </p:cNvPr>
          <p:cNvPicPr preferRelativeResize="0"/>
          <p:nvPr/>
        </p:nvPicPr>
        <p:blipFill>
          <a:blip r:embed="rId12">
            <a:alphaModFix/>
          </a:blip>
          <a:stretch>
            <a:fillRect/>
          </a:stretch>
        </p:blipFill>
        <p:spPr>
          <a:xfrm>
            <a:off x="1622279" y="8685510"/>
            <a:ext cx="279064" cy="291425"/>
          </a:xfrm>
          <a:prstGeom prst="rect">
            <a:avLst/>
          </a:prstGeom>
          <a:noFill/>
          <a:ln>
            <a:noFill/>
          </a:ln>
        </p:spPr>
      </p:pic>
      <p:sp>
        <p:nvSpPr>
          <p:cNvPr id="16" name="Google Shape;463;p29">
            <a:hlinkClick r:id="rId13" action="ppaction://hlinksldjump"/>
            <a:extLst>
              <a:ext uri="{FF2B5EF4-FFF2-40B4-BE49-F238E27FC236}">
                <a16:creationId xmlns:a16="http://schemas.microsoft.com/office/drawing/2014/main" id="{855FDE9F-2397-970F-C429-5BD550CF57FA}"/>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4" action="ppaction://hlinksldjump"/>
            <a:extLst>
              <a:ext uri="{FF2B5EF4-FFF2-40B4-BE49-F238E27FC236}">
                <a16:creationId xmlns:a16="http://schemas.microsoft.com/office/drawing/2014/main" id="{896CDF19-7B0E-A33C-745B-789C6CAC5A6D}"/>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5" action="ppaction://hlinksldjump"/>
            <a:extLst>
              <a:ext uri="{FF2B5EF4-FFF2-40B4-BE49-F238E27FC236}">
                <a16:creationId xmlns:a16="http://schemas.microsoft.com/office/drawing/2014/main" id="{9D117538-331F-8B64-2C7C-388DFB5D27DF}"/>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6" action="ppaction://hlinksldjump"/>
            <a:extLst>
              <a:ext uri="{FF2B5EF4-FFF2-40B4-BE49-F238E27FC236}">
                <a16:creationId xmlns:a16="http://schemas.microsoft.com/office/drawing/2014/main" id="{BA0B13DA-032F-3345-7ED3-5CD8320B53DA}"/>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E11713EE-CF85-6C0B-7BF3-C5C9B653AB38}"/>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15</a:t>
            </a:r>
            <a:endParaRPr lang="en-US" sz="1800" b="1" dirty="0">
              <a:solidFill>
                <a:schemeClr val="bg2"/>
              </a:solidFill>
            </a:endParaRPr>
          </a:p>
        </p:txBody>
      </p:sp>
    </p:spTree>
    <p:extLst>
      <p:ext uri="{BB962C8B-B14F-4D97-AF65-F5344CB8AC3E}">
        <p14:creationId xmlns:p14="http://schemas.microsoft.com/office/powerpoint/2010/main" val="307466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33"/>
          <p:cNvGrpSpPr/>
          <p:nvPr/>
        </p:nvGrpSpPr>
        <p:grpSpPr>
          <a:xfrm>
            <a:off x="2665208" y="4007262"/>
            <a:ext cx="2910103" cy="1826979"/>
            <a:chOff x="1639855" y="2438600"/>
            <a:chExt cx="2750100" cy="1539628"/>
          </a:xfrm>
        </p:grpSpPr>
        <p:sp>
          <p:nvSpPr>
            <p:cNvPr id="548" name="Google Shape;548;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49" name="Google Shape;549;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550" name="Google Shape;550;p33"/>
          <p:cNvGrpSpPr/>
          <p:nvPr/>
        </p:nvGrpSpPr>
        <p:grpSpPr>
          <a:xfrm>
            <a:off x="2665208" y="6249376"/>
            <a:ext cx="2910103" cy="1826979"/>
            <a:chOff x="1639855" y="2438600"/>
            <a:chExt cx="2750100" cy="1539628"/>
          </a:xfrm>
        </p:grpSpPr>
        <p:sp>
          <p:nvSpPr>
            <p:cNvPr id="551" name="Google Shape;551;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52" name="Google Shape;552;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553" name="Google Shape;553;p33"/>
          <p:cNvGrpSpPr/>
          <p:nvPr/>
        </p:nvGrpSpPr>
        <p:grpSpPr>
          <a:xfrm>
            <a:off x="2665208" y="1765147"/>
            <a:ext cx="2910103" cy="1826979"/>
            <a:chOff x="1639855" y="2438600"/>
            <a:chExt cx="2750100" cy="1539628"/>
          </a:xfrm>
        </p:grpSpPr>
        <p:sp>
          <p:nvSpPr>
            <p:cNvPr id="554" name="Google Shape;554;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55" name="Google Shape;555;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557" name="Google Shape;557;p33"/>
          <p:cNvSpPr txBox="1">
            <a:spLocks noGrp="1"/>
          </p:cNvSpPr>
          <p:nvPr>
            <p:ph type="subTitle" idx="2"/>
          </p:nvPr>
        </p:nvSpPr>
        <p:spPr>
          <a:xfrm>
            <a:off x="2992527" y="2118712"/>
            <a:ext cx="2254739" cy="1371600"/>
          </a:xfrm>
          <a:prstGeom prst="rect">
            <a:avLst/>
          </a:prstGeom>
        </p:spPr>
        <p:txBody>
          <a:bodyPr spcFirstLastPara="1" wrap="square" lIns="0" tIns="0" rIns="0" bIns="0" anchor="ctr" anchorCtr="0">
            <a:noAutofit/>
          </a:bodyPr>
          <a:lstStyle/>
          <a:p>
            <a:pPr marL="0" indent="0">
              <a:lnSpc>
                <a:spcPct val="106000"/>
              </a:lnSpc>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The father suddenly remembered the school management application that was mentioned by his son.</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568" name="Google Shape;568;p33"/>
          <p:cNvSpPr/>
          <p:nvPr/>
        </p:nvSpPr>
        <p:spPr>
          <a:xfrm>
            <a:off x="1243953" y="2262088"/>
            <a:ext cx="1097280" cy="109728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69" name="Google Shape;569;p33"/>
          <p:cNvSpPr/>
          <p:nvPr/>
        </p:nvSpPr>
        <p:spPr>
          <a:xfrm>
            <a:off x="1243841" y="4525464"/>
            <a:ext cx="1097280" cy="109728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70" name="Google Shape;570;p33"/>
          <p:cNvSpPr/>
          <p:nvPr/>
        </p:nvSpPr>
        <p:spPr>
          <a:xfrm>
            <a:off x="1243965" y="6788842"/>
            <a:ext cx="1097280" cy="109728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04" name="Google Shape;604;p33"/>
          <p:cNvSpPr txBox="1">
            <a:spLocks noGrp="1"/>
          </p:cNvSpPr>
          <p:nvPr>
            <p:ph type="subTitle" idx="6"/>
          </p:nvPr>
        </p:nvSpPr>
        <p:spPr>
          <a:xfrm>
            <a:off x="2992527" y="6584430"/>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He logged in to the application and sees a list of menu options on the home screen.</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605" name="Google Shape;605;p33"/>
          <p:cNvSpPr txBox="1">
            <a:spLocks noGrp="1"/>
          </p:cNvSpPr>
          <p:nvPr>
            <p:ph type="subTitle" idx="4"/>
          </p:nvPr>
        </p:nvSpPr>
        <p:spPr>
          <a:xfrm>
            <a:off x="2992527" y="4335759"/>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He installed the application and created an account.</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pic>
        <p:nvPicPr>
          <p:cNvPr id="12" name="Google Shape;452;p29">
            <a:hlinkClick r:id="rId6" action="ppaction://hlinksldjump"/>
            <a:extLst>
              <a:ext uri="{FF2B5EF4-FFF2-40B4-BE49-F238E27FC236}">
                <a16:creationId xmlns:a16="http://schemas.microsoft.com/office/drawing/2014/main" id="{E9CAF572-F702-5646-592C-0FD6C178C304}"/>
              </a:ext>
            </a:extLst>
          </p:cNvPr>
          <p:cNvPicPr preferRelativeResize="0"/>
          <p:nvPr/>
        </p:nvPicPr>
        <p:blipFill rotWithShape="1">
          <a:blip r:embed="rId7">
            <a:alphaModFix/>
          </a:blip>
          <a:srcRect t="465" b="475"/>
          <a:stretch/>
        </p:blipFill>
        <p:spPr>
          <a:xfrm>
            <a:off x="5713099" y="935286"/>
            <a:ext cx="279063" cy="272009"/>
          </a:xfrm>
          <a:prstGeom prst="rect">
            <a:avLst/>
          </a:prstGeom>
          <a:noFill/>
          <a:ln>
            <a:noFill/>
          </a:ln>
        </p:spPr>
      </p:pic>
      <p:sp>
        <p:nvSpPr>
          <p:cNvPr id="15" name="Google Shape;440;p29">
            <a:extLst>
              <a:ext uri="{FF2B5EF4-FFF2-40B4-BE49-F238E27FC236}">
                <a16:creationId xmlns:a16="http://schemas.microsoft.com/office/drawing/2014/main" id="{9FC33C5E-49CC-EB2D-E21F-5D3B882C1539}"/>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USER RESEARCH: STORYBOARD</a:t>
            </a:r>
          </a:p>
        </p:txBody>
      </p:sp>
      <p:pic>
        <p:nvPicPr>
          <p:cNvPr id="2" name="Google Shape;459;p29">
            <a:hlinkClick r:id="rId8" action="ppaction://hlinksldjump"/>
            <a:extLst>
              <a:ext uri="{FF2B5EF4-FFF2-40B4-BE49-F238E27FC236}">
                <a16:creationId xmlns:a16="http://schemas.microsoft.com/office/drawing/2014/main" id="{1152C902-F622-2BAB-7E4B-356517700C8F}"/>
              </a:ext>
            </a:extLst>
          </p:cNvPr>
          <p:cNvPicPr preferRelativeResize="0"/>
          <p:nvPr/>
        </p:nvPicPr>
        <p:blipFill rotWithShape="1">
          <a:blip r:embed="rId9">
            <a:alphaModFix/>
          </a:blip>
          <a:srcRect t="941" b="941"/>
          <a:stretch/>
        </p:blipFill>
        <p:spPr>
          <a:xfrm>
            <a:off x="859641" y="8723211"/>
            <a:ext cx="279057" cy="217764"/>
          </a:xfrm>
          <a:prstGeom prst="rect">
            <a:avLst/>
          </a:prstGeom>
          <a:noFill/>
          <a:ln>
            <a:noFill/>
          </a:ln>
        </p:spPr>
      </p:pic>
      <p:pic>
        <p:nvPicPr>
          <p:cNvPr id="3" name="Google Shape;460;p29">
            <a:hlinkClick r:id="rId10" action="ppaction://hlinksldjump"/>
            <a:extLst>
              <a:ext uri="{FF2B5EF4-FFF2-40B4-BE49-F238E27FC236}">
                <a16:creationId xmlns:a16="http://schemas.microsoft.com/office/drawing/2014/main" id="{EBAC7F93-7E56-179E-4AE8-24C93183C61E}"/>
              </a:ext>
            </a:extLst>
          </p:cNvPr>
          <p:cNvPicPr preferRelativeResize="0"/>
          <p:nvPr/>
        </p:nvPicPr>
        <p:blipFill rotWithShape="1">
          <a:blip r:embed="rId11">
            <a:alphaModFix/>
          </a:blip>
          <a:srcRect l="396" r="396"/>
          <a:stretch/>
        </p:blipFill>
        <p:spPr>
          <a:xfrm>
            <a:off x="5740366" y="8689285"/>
            <a:ext cx="279063" cy="283998"/>
          </a:xfrm>
          <a:prstGeom prst="rect">
            <a:avLst/>
          </a:prstGeom>
          <a:noFill/>
          <a:ln>
            <a:noFill/>
          </a:ln>
        </p:spPr>
      </p:pic>
      <p:pic>
        <p:nvPicPr>
          <p:cNvPr id="13" name="Google Shape;461;p29">
            <a:hlinkClick r:id="" action="ppaction://hlinkshowjump?jump=nextslide"/>
            <a:extLst>
              <a:ext uri="{FF2B5EF4-FFF2-40B4-BE49-F238E27FC236}">
                <a16:creationId xmlns:a16="http://schemas.microsoft.com/office/drawing/2014/main" id="{39EC9C4C-8BF9-E744-7BB5-1E99A20BA86D}"/>
              </a:ext>
            </a:extLst>
          </p:cNvPr>
          <p:cNvPicPr preferRelativeResize="0"/>
          <p:nvPr/>
        </p:nvPicPr>
        <p:blipFill>
          <a:blip r:embed="rId12">
            <a:alphaModFix/>
          </a:blip>
          <a:stretch>
            <a:fillRect/>
          </a:stretch>
        </p:blipFill>
        <p:spPr>
          <a:xfrm flipH="1">
            <a:off x="4929464" y="8685472"/>
            <a:ext cx="279064" cy="291453"/>
          </a:xfrm>
          <a:prstGeom prst="rect">
            <a:avLst/>
          </a:prstGeom>
          <a:noFill/>
          <a:ln>
            <a:noFill/>
          </a:ln>
        </p:spPr>
      </p:pic>
      <p:pic>
        <p:nvPicPr>
          <p:cNvPr id="14" name="Google Shape;462;p29">
            <a:hlinkClick r:id="" action="ppaction://hlinkshowjump?jump=previousslide"/>
            <a:extLst>
              <a:ext uri="{FF2B5EF4-FFF2-40B4-BE49-F238E27FC236}">
                <a16:creationId xmlns:a16="http://schemas.microsoft.com/office/drawing/2014/main" id="{2E18CDD0-7AF4-B063-2465-F2B414085F11}"/>
              </a:ext>
            </a:extLst>
          </p:cNvPr>
          <p:cNvPicPr preferRelativeResize="0"/>
          <p:nvPr/>
        </p:nvPicPr>
        <p:blipFill>
          <a:blip r:embed="rId12">
            <a:alphaModFix/>
          </a:blip>
          <a:stretch>
            <a:fillRect/>
          </a:stretch>
        </p:blipFill>
        <p:spPr>
          <a:xfrm>
            <a:off x="1622279" y="8685510"/>
            <a:ext cx="279064" cy="291425"/>
          </a:xfrm>
          <a:prstGeom prst="rect">
            <a:avLst/>
          </a:prstGeom>
          <a:noFill/>
          <a:ln>
            <a:noFill/>
          </a:ln>
        </p:spPr>
      </p:pic>
      <p:sp>
        <p:nvSpPr>
          <p:cNvPr id="16" name="Google Shape;463;p29">
            <a:hlinkClick r:id="rId13" action="ppaction://hlinksldjump"/>
            <a:extLst>
              <a:ext uri="{FF2B5EF4-FFF2-40B4-BE49-F238E27FC236}">
                <a16:creationId xmlns:a16="http://schemas.microsoft.com/office/drawing/2014/main" id="{8A7CAE5E-E49D-70B3-2CCA-C132933238D3}"/>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4" action="ppaction://hlinksldjump"/>
            <a:extLst>
              <a:ext uri="{FF2B5EF4-FFF2-40B4-BE49-F238E27FC236}">
                <a16:creationId xmlns:a16="http://schemas.microsoft.com/office/drawing/2014/main" id="{13A2BE87-D406-08F9-9B24-3BDE001A8388}"/>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5" action="ppaction://hlinksldjump"/>
            <a:extLst>
              <a:ext uri="{FF2B5EF4-FFF2-40B4-BE49-F238E27FC236}">
                <a16:creationId xmlns:a16="http://schemas.microsoft.com/office/drawing/2014/main" id="{D327FB0C-87C1-BD49-121C-ACB29AB73F42}"/>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6" action="ppaction://hlinksldjump"/>
            <a:extLst>
              <a:ext uri="{FF2B5EF4-FFF2-40B4-BE49-F238E27FC236}">
                <a16:creationId xmlns:a16="http://schemas.microsoft.com/office/drawing/2014/main" id="{C5E43711-0600-3377-8DBD-E30EBA006D73}"/>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D47A4308-5243-B22A-341E-9CB18F349499}"/>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16</a:t>
            </a:r>
            <a:endParaRPr lang="en-US" sz="1800" b="1" dirty="0">
              <a:solidFill>
                <a:schemeClr val="bg2"/>
              </a:solidFill>
            </a:endParaRPr>
          </a:p>
        </p:txBody>
      </p:sp>
    </p:spTree>
    <p:extLst>
      <p:ext uri="{BB962C8B-B14F-4D97-AF65-F5344CB8AC3E}">
        <p14:creationId xmlns:p14="http://schemas.microsoft.com/office/powerpoint/2010/main" val="161463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7" name="Google Shape;547;p33"/>
          <p:cNvGrpSpPr/>
          <p:nvPr/>
        </p:nvGrpSpPr>
        <p:grpSpPr>
          <a:xfrm>
            <a:off x="2665208" y="4007262"/>
            <a:ext cx="2910103" cy="1826979"/>
            <a:chOff x="1639855" y="2438600"/>
            <a:chExt cx="2750100" cy="1539628"/>
          </a:xfrm>
        </p:grpSpPr>
        <p:sp>
          <p:nvSpPr>
            <p:cNvPr id="548" name="Google Shape;548;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49" name="Google Shape;549;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550" name="Google Shape;550;p33"/>
          <p:cNvGrpSpPr/>
          <p:nvPr/>
        </p:nvGrpSpPr>
        <p:grpSpPr>
          <a:xfrm>
            <a:off x="2665208" y="6249376"/>
            <a:ext cx="2910103" cy="1826979"/>
            <a:chOff x="1639855" y="2438600"/>
            <a:chExt cx="2750100" cy="1539628"/>
          </a:xfrm>
        </p:grpSpPr>
        <p:sp>
          <p:nvSpPr>
            <p:cNvPr id="551" name="Google Shape;551;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52" name="Google Shape;552;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553" name="Google Shape;553;p33"/>
          <p:cNvGrpSpPr/>
          <p:nvPr/>
        </p:nvGrpSpPr>
        <p:grpSpPr>
          <a:xfrm>
            <a:off x="2665208" y="1765147"/>
            <a:ext cx="2910103" cy="1826979"/>
            <a:chOff x="1639855" y="2438600"/>
            <a:chExt cx="2750100" cy="1539628"/>
          </a:xfrm>
        </p:grpSpPr>
        <p:sp>
          <p:nvSpPr>
            <p:cNvPr id="554" name="Google Shape;554;p33"/>
            <p:cNvSpPr/>
            <p:nvPr/>
          </p:nvSpPr>
          <p:spPr>
            <a:xfrm>
              <a:off x="1801924" y="2438600"/>
              <a:ext cx="900900" cy="432900"/>
            </a:xfrm>
            <a:prstGeom prst="roundRect">
              <a:avLst>
                <a:gd name="adj" fmla="val 0"/>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55" name="Google Shape;555;p33"/>
            <p:cNvSpPr/>
            <p:nvPr/>
          </p:nvSpPr>
          <p:spPr>
            <a:xfrm>
              <a:off x="1639855" y="2616827"/>
              <a:ext cx="2750100" cy="13614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557" name="Google Shape;557;p33"/>
          <p:cNvSpPr txBox="1">
            <a:spLocks noGrp="1"/>
          </p:cNvSpPr>
          <p:nvPr>
            <p:ph type="subTitle" idx="2"/>
          </p:nvPr>
        </p:nvSpPr>
        <p:spPr>
          <a:xfrm>
            <a:off x="2992527" y="2118712"/>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He clicked the Transport option to track whether his son is home or not. He confirmed from the application tracker that his son is still on the way home</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568" name="Google Shape;568;p33"/>
          <p:cNvSpPr/>
          <p:nvPr/>
        </p:nvSpPr>
        <p:spPr>
          <a:xfrm>
            <a:off x="1243953" y="2262088"/>
            <a:ext cx="1097280" cy="109728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69" name="Google Shape;569;p33"/>
          <p:cNvSpPr/>
          <p:nvPr/>
        </p:nvSpPr>
        <p:spPr>
          <a:xfrm>
            <a:off x="1243841" y="4525464"/>
            <a:ext cx="1097280" cy="109728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570" name="Google Shape;570;p33"/>
          <p:cNvSpPr/>
          <p:nvPr/>
        </p:nvSpPr>
        <p:spPr>
          <a:xfrm>
            <a:off x="1243965" y="6788842"/>
            <a:ext cx="1097280" cy="109728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04" name="Google Shape;604;p33"/>
          <p:cNvSpPr txBox="1">
            <a:spLocks noGrp="1"/>
          </p:cNvSpPr>
          <p:nvPr>
            <p:ph type="subTitle" idx="6"/>
          </p:nvPr>
        </p:nvSpPr>
        <p:spPr>
          <a:xfrm>
            <a:off x="2992527" y="6584430"/>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The father was happy to know his son is doing a great job. He also felt relieved knowing his son’s whereabouts.</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605" name="Google Shape;605;p33"/>
          <p:cNvSpPr txBox="1">
            <a:spLocks noGrp="1"/>
          </p:cNvSpPr>
          <p:nvPr>
            <p:ph type="subTitle" idx="4"/>
          </p:nvPr>
        </p:nvSpPr>
        <p:spPr>
          <a:xfrm>
            <a:off x="2992527" y="4335759"/>
            <a:ext cx="2254739" cy="1371600"/>
          </a:xfrm>
          <a:prstGeom prst="rect">
            <a:avLst/>
          </a:prstGeom>
        </p:spPr>
        <p:txBody>
          <a:bodyPr spcFirstLastPara="1" wrap="square" lIns="0" tIns="0" rIns="0" bIns="0" anchor="ctr" anchorCtr="0">
            <a:noAutofit/>
          </a:bodyPr>
          <a:lstStyle/>
          <a:p>
            <a:pPr marL="0" marR="0" indent="0">
              <a:lnSpc>
                <a:spcPct val="106000"/>
              </a:lnSpc>
              <a:spcBef>
                <a:spcPts val="0"/>
              </a:spcBef>
              <a:spcAft>
                <a:spcPts val="800"/>
              </a:spcAft>
              <a:buNone/>
            </a:pPr>
            <a:r>
              <a:rPr lang="en-PH" sz="1200" dirty="0">
                <a:effectLst/>
                <a:latin typeface="Poppins" panose="00000500000000000000" pitchFamily="2" charset="0"/>
                <a:ea typeface="Calibri" panose="020F0502020204030204" pitchFamily="34" charset="0"/>
                <a:cs typeface="Poppins" panose="00000500000000000000" pitchFamily="2" charset="0"/>
              </a:rPr>
              <a:t>He continued to explore the application and clicked the Academic option. He filtered the previous grading period to check his son’s educational progress. </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pic>
        <p:nvPicPr>
          <p:cNvPr id="12" name="Google Shape;452;p29">
            <a:hlinkClick r:id="rId6" action="ppaction://hlinksldjump"/>
            <a:extLst>
              <a:ext uri="{FF2B5EF4-FFF2-40B4-BE49-F238E27FC236}">
                <a16:creationId xmlns:a16="http://schemas.microsoft.com/office/drawing/2014/main" id="{E9CAF572-F702-5646-592C-0FD6C178C304}"/>
              </a:ext>
            </a:extLst>
          </p:cNvPr>
          <p:cNvPicPr preferRelativeResize="0"/>
          <p:nvPr/>
        </p:nvPicPr>
        <p:blipFill rotWithShape="1">
          <a:blip r:embed="rId7">
            <a:alphaModFix/>
          </a:blip>
          <a:srcRect t="465" b="475"/>
          <a:stretch/>
        </p:blipFill>
        <p:spPr>
          <a:xfrm>
            <a:off x="5713099" y="935286"/>
            <a:ext cx="279063" cy="272009"/>
          </a:xfrm>
          <a:prstGeom prst="rect">
            <a:avLst/>
          </a:prstGeom>
          <a:noFill/>
          <a:ln>
            <a:noFill/>
          </a:ln>
        </p:spPr>
      </p:pic>
      <p:sp>
        <p:nvSpPr>
          <p:cNvPr id="15" name="Google Shape;440;p29">
            <a:extLst>
              <a:ext uri="{FF2B5EF4-FFF2-40B4-BE49-F238E27FC236}">
                <a16:creationId xmlns:a16="http://schemas.microsoft.com/office/drawing/2014/main" id="{9FC33C5E-49CC-EB2D-E21F-5D3B882C1539}"/>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USER RESEARCH: STORYBOARD</a:t>
            </a:r>
          </a:p>
        </p:txBody>
      </p:sp>
      <p:pic>
        <p:nvPicPr>
          <p:cNvPr id="2" name="Google Shape;459;p29">
            <a:hlinkClick r:id="rId8" action="ppaction://hlinksldjump"/>
            <a:extLst>
              <a:ext uri="{FF2B5EF4-FFF2-40B4-BE49-F238E27FC236}">
                <a16:creationId xmlns:a16="http://schemas.microsoft.com/office/drawing/2014/main" id="{44786758-2504-FC23-B9C6-D1D1B2FB7102}"/>
              </a:ext>
            </a:extLst>
          </p:cNvPr>
          <p:cNvPicPr preferRelativeResize="0"/>
          <p:nvPr/>
        </p:nvPicPr>
        <p:blipFill rotWithShape="1">
          <a:blip r:embed="rId9">
            <a:alphaModFix/>
          </a:blip>
          <a:srcRect t="941" b="941"/>
          <a:stretch/>
        </p:blipFill>
        <p:spPr>
          <a:xfrm>
            <a:off x="859641" y="8723211"/>
            <a:ext cx="279057" cy="217764"/>
          </a:xfrm>
          <a:prstGeom prst="rect">
            <a:avLst/>
          </a:prstGeom>
          <a:noFill/>
          <a:ln>
            <a:noFill/>
          </a:ln>
        </p:spPr>
      </p:pic>
      <p:pic>
        <p:nvPicPr>
          <p:cNvPr id="3" name="Google Shape;460;p29">
            <a:hlinkClick r:id="rId10" action="ppaction://hlinksldjump"/>
            <a:extLst>
              <a:ext uri="{FF2B5EF4-FFF2-40B4-BE49-F238E27FC236}">
                <a16:creationId xmlns:a16="http://schemas.microsoft.com/office/drawing/2014/main" id="{1F0973C7-4974-62B6-CFD3-173F12B54536}"/>
              </a:ext>
            </a:extLst>
          </p:cNvPr>
          <p:cNvPicPr preferRelativeResize="0"/>
          <p:nvPr/>
        </p:nvPicPr>
        <p:blipFill rotWithShape="1">
          <a:blip r:embed="rId11">
            <a:alphaModFix/>
          </a:blip>
          <a:srcRect l="396" r="396"/>
          <a:stretch/>
        </p:blipFill>
        <p:spPr>
          <a:xfrm>
            <a:off x="5740366" y="8689285"/>
            <a:ext cx="279063" cy="283998"/>
          </a:xfrm>
          <a:prstGeom prst="rect">
            <a:avLst/>
          </a:prstGeom>
          <a:noFill/>
          <a:ln>
            <a:noFill/>
          </a:ln>
        </p:spPr>
      </p:pic>
      <p:pic>
        <p:nvPicPr>
          <p:cNvPr id="13" name="Google Shape;461;p29">
            <a:hlinkClick r:id="" action="ppaction://hlinkshowjump?jump=nextslide"/>
            <a:extLst>
              <a:ext uri="{FF2B5EF4-FFF2-40B4-BE49-F238E27FC236}">
                <a16:creationId xmlns:a16="http://schemas.microsoft.com/office/drawing/2014/main" id="{2C7F8CC6-85BE-D4F8-3425-F582F770547C}"/>
              </a:ext>
            </a:extLst>
          </p:cNvPr>
          <p:cNvPicPr preferRelativeResize="0"/>
          <p:nvPr/>
        </p:nvPicPr>
        <p:blipFill>
          <a:blip r:embed="rId12">
            <a:alphaModFix/>
          </a:blip>
          <a:stretch>
            <a:fillRect/>
          </a:stretch>
        </p:blipFill>
        <p:spPr>
          <a:xfrm flipH="1">
            <a:off x="4929464" y="8685472"/>
            <a:ext cx="279064" cy="291453"/>
          </a:xfrm>
          <a:prstGeom prst="rect">
            <a:avLst/>
          </a:prstGeom>
          <a:noFill/>
          <a:ln>
            <a:noFill/>
          </a:ln>
        </p:spPr>
      </p:pic>
      <p:pic>
        <p:nvPicPr>
          <p:cNvPr id="14" name="Google Shape;462;p29">
            <a:hlinkClick r:id="" action="ppaction://hlinkshowjump?jump=previousslide"/>
            <a:extLst>
              <a:ext uri="{FF2B5EF4-FFF2-40B4-BE49-F238E27FC236}">
                <a16:creationId xmlns:a16="http://schemas.microsoft.com/office/drawing/2014/main" id="{1264944F-635E-FE88-8D45-360099A873CA}"/>
              </a:ext>
            </a:extLst>
          </p:cNvPr>
          <p:cNvPicPr preferRelativeResize="0"/>
          <p:nvPr/>
        </p:nvPicPr>
        <p:blipFill>
          <a:blip r:embed="rId12">
            <a:alphaModFix/>
          </a:blip>
          <a:stretch>
            <a:fillRect/>
          </a:stretch>
        </p:blipFill>
        <p:spPr>
          <a:xfrm>
            <a:off x="1622279" y="8685510"/>
            <a:ext cx="279064" cy="291425"/>
          </a:xfrm>
          <a:prstGeom prst="rect">
            <a:avLst/>
          </a:prstGeom>
          <a:noFill/>
          <a:ln>
            <a:noFill/>
          </a:ln>
        </p:spPr>
      </p:pic>
      <p:sp>
        <p:nvSpPr>
          <p:cNvPr id="16" name="Google Shape;463;p29">
            <a:hlinkClick r:id="rId13" action="ppaction://hlinksldjump"/>
            <a:extLst>
              <a:ext uri="{FF2B5EF4-FFF2-40B4-BE49-F238E27FC236}">
                <a16:creationId xmlns:a16="http://schemas.microsoft.com/office/drawing/2014/main" id="{118AA627-6673-297E-1C47-40AA97409691}"/>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4" action="ppaction://hlinksldjump"/>
            <a:extLst>
              <a:ext uri="{FF2B5EF4-FFF2-40B4-BE49-F238E27FC236}">
                <a16:creationId xmlns:a16="http://schemas.microsoft.com/office/drawing/2014/main" id="{F1862EB1-629A-2C52-1776-ED416E984E9A}"/>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5" action="ppaction://hlinksldjump"/>
            <a:extLst>
              <a:ext uri="{FF2B5EF4-FFF2-40B4-BE49-F238E27FC236}">
                <a16:creationId xmlns:a16="http://schemas.microsoft.com/office/drawing/2014/main" id="{1868D7FF-416B-BDA8-2AE3-861DDA59F135}"/>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6" action="ppaction://hlinksldjump"/>
            <a:extLst>
              <a:ext uri="{FF2B5EF4-FFF2-40B4-BE49-F238E27FC236}">
                <a16:creationId xmlns:a16="http://schemas.microsoft.com/office/drawing/2014/main" id="{F3D85B7B-94D2-C6C9-18A6-E579D894979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5FB681F2-8C32-AAE2-BB8A-F9F2EFAAD65E}"/>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17</a:t>
            </a:r>
            <a:endParaRPr lang="en-US" sz="1800" b="1" dirty="0">
              <a:solidFill>
                <a:schemeClr val="bg2"/>
              </a:solidFill>
            </a:endParaRPr>
          </a:p>
        </p:txBody>
      </p:sp>
    </p:spTree>
    <p:extLst>
      <p:ext uri="{BB962C8B-B14F-4D97-AF65-F5344CB8AC3E}">
        <p14:creationId xmlns:p14="http://schemas.microsoft.com/office/powerpoint/2010/main" val="372414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687" name="Google Shape;687;p38"/>
          <p:cNvGrpSpPr/>
          <p:nvPr/>
        </p:nvGrpSpPr>
        <p:grpSpPr>
          <a:xfrm>
            <a:off x="1467810" y="5316719"/>
            <a:ext cx="3902473" cy="2616895"/>
            <a:chOff x="2418345" y="3251296"/>
            <a:chExt cx="5518926" cy="1725906"/>
          </a:xfrm>
        </p:grpSpPr>
        <p:sp>
          <p:nvSpPr>
            <p:cNvPr id="688" name="Google Shape;688;p38"/>
            <p:cNvSpPr/>
            <p:nvPr/>
          </p:nvSpPr>
          <p:spPr>
            <a:xfrm>
              <a:off x="2418345" y="3708202"/>
              <a:ext cx="55086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89" name="Google Shape;689;p38"/>
            <p:cNvSpPr/>
            <p:nvPr/>
          </p:nvSpPr>
          <p:spPr>
            <a:xfrm>
              <a:off x="2418345" y="3251296"/>
              <a:ext cx="5508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90" name="Google Shape;690;p3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691" name="Google Shape;691;p38">
            <a:hlinkClick r:id="rId3" action="ppaction://hlinksldjump"/>
          </p:cNvPr>
          <p:cNvPicPr preferRelativeResize="0"/>
          <p:nvPr/>
        </p:nvPicPr>
        <p:blipFill rotWithShape="1">
          <a:blip r:embed="rId4">
            <a:alphaModFix/>
          </a:blip>
          <a:srcRect t="465" b="475"/>
          <a:stretch/>
        </p:blipFill>
        <p:spPr>
          <a:xfrm>
            <a:off x="4889970" y="5522001"/>
            <a:ext cx="279063" cy="272009"/>
          </a:xfrm>
          <a:prstGeom prst="rect">
            <a:avLst/>
          </a:prstGeom>
          <a:noFill/>
          <a:ln>
            <a:noFill/>
          </a:ln>
        </p:spPr>
      </p:pic>
      <p:pic>
        <p:nvPicPr>
          <p:cNvPr id="692" name="Google Shape;692;p38">
            <a:hlinkClick r:id="rId3" action="ppaction://hlinksldjump"/>
          </p:cNvPr>
          <p:cNvPicPr preferRelativeResize="0"/>
          <p:nvPr/>
        </p:nvPicPr>
        <p:blipFill rotWithShape="1">
          <a:blip r:embed="rId4">
            <a:alphaModFix/>
          </a:blip>
          <a:srcRect t="465" b="475"/>
          <a:stretch/>
        </p:blipFill>
        <p:spPr>
          <a:xfrm>
            <a:off x="5204506" y="1135510"/>
            <a:ext cx="279063" cy="272009"/>
          </a:xfrm>
          <a:prstGeom prst="rect">
            <a:avLst/>
          </a:prstGeom>
          <a:noFill/>
          <a:ln>
            <a:noFill/>
          </a:ln>
        </p:spPr>
      </p:pic>
      <p:sp>
        <p:nvSpPr>
          <p:cNvPr id="693" name="Google Shape;693;p38"/>
          <p:cNvSpPr txBox="1">
            <a:spLocks noGrp="1"/>
          </p:cNvSpPr>
          <p:nvPr>
            <p:ph type="title"/>
          </p:nvPr>
        </p:nvSpPr>
        <p:spPr>
          <a:xfrm>
            <a:off x="1011907" y="3244710"/>
            <a:ext cx="4814282" cy="1283364"/>
          </a:xfrm>
          <a:prstGeom prst="rect">
            <a:avLst/>
          </a:prstGeom>
        </p:spPr>
        <p:txBody>
          <a:bodyPr spcFirstLastPara="1" wrap="square" lIns="0" tIns="0" rIns="0" bIns="0" anchor="ctr" anchorCtr="0">
            <a:noAutofit/>
          </a:bodyPr>
          <a:lstStyle/>
          <a:p>
            <a:r>
              <a:rPr lang="en" sz="4400" b="1" dirty="0">
                <a:latin typeface="Poppins" panose="00000500000000000000" pitchFamily="2" charset="0"/>
                <a:cs typeface="Poppins" panose="00000500000000000000" pitchFamily="2" charset="0"/>
              </a:rPr>
              <a:t>STARTING</a:t>
            </a:r>
            <a:br>
              <a:rPr lang="en" sz="4400" b="1" dirty="0">
                <a:latin typeface="Poppins" panose="00000500000000000000" pitchFamily="2" charset="0"/>
                <a:cs typeface="Poppins" panose="00000500000000000000" pitchFamily="2" charset="0"/>
              </a:rPr>
            </a:br>
            <a:r>
              <a:rPr lang="en" sz="4400" b="1" dirty="0">
                <a:latin typeface="Poppins" panose="00000500000000000000" pitchFamily="2" charset="0"/>
                <a:cs typeface="Poppins" panose="00000500000000000000" pitchFamily="2" charset="0"/>
              </a:rPr>
              <a:t>THE DESIGN</a:t>
            </a:r>
            <a:endParaRPr sz="4400" b="1" dirty="0">
              <a:latin typeface="Poppins" panose="00000500000000000000" pitchFamily="2" charset="0"/>
              <a:cs typeface="Poppins" panose="00000500000000000000" pitchFamily="2" charset="0"/>
            </a:endParaRPr>
          </a:p>
        </p:txBody>
      </p:sp>
      <p:sp>
        <p:nvSpPr>
          <p:cNvPr id="695" name="Google Shape;695;p38"/>
          <p:cNvSpPr txBox="1">
            <a:spLocks noGrp="1"/>
          </p:cNvSpPr>
          <p:nvPr>
            <p:ph type="title" idx="2"/>
          </p:nvPr>
        </p:nvSpPr>
        <p:spPr>
          <a:xfrm>
            <a:off x="2204061" y="2512126"/>
            <a:ext cx="2450502" cy="732508"/>
          </a:xfrm>
          <a:prstGeom prst="rect">
            <a:avLst/>
          </a:prstGeom>
        </p:spPr>
        <p:txBody>
          <a:bodyPr spcFirstLastPara="1" wrap="square" lIns="0" tIns="0" rIns="0" bIns="0" anchor="ctr" anchorCtr="0">
            <a:noAutofit/>
          </a:bodyPr>
          <a:lstStyle/>
          <a:p>
            <a:r>
              <a:rPr lang="en" sz="6000" b="1" dirty="0">
                <a:latin typeface="Poppins" panose="00000500000000000000" pitchFamily="2" charset="0"/>
                <a:cs typeface="Poppins" panose="00000500000000000000" pitchFamily="2" charset="0"/>
              </a:rPr>
              <a:t>03.</a:t>
            </a:r>
            <a:endParaRPr sz="6000" b="1" dirty="0">
              <a:latin typeface="Poppins" panose="00000500000000000000" pitchFamily="2" charset="0"/>
              <a:cs typeface="Poppins" panose="00000500000000000000" pitchFamily="2" charset="0"/>
            </a:endParaRPr>
          </a:p>
        </p:txBody>
      </p:sp>
      <p:sp>
        <p:nvSpPr>
          <p:cNvPr id="12" name="Google Shape;616;p34">
            <a:extLst>
              <a:ext uri="{FF2B5EF4-FFF2-40B4-BE49-F238E27FC236}">
                <a16:creationId xmlns:a16="http://schemas.microsoft.com/office/drawing/2014/main" id="{80CC147E-F748-03A5-4DA0-6FB6576A3B27}"/>
              </a:ext>
            </a:extLst>
          </p:cNvPr>
          <p:cNvSpPr txBox="1">
            <a:spLocks noGrp="1"/>
          </p:cNvSpPr>
          <p:nvPr>
            <p:ph type="subTitle" idx="1"/>
          </p:nvPr>
        </p:nvSpPr>
        <p:spPr>
          <a:xfrm>
            <a:off x="2089515" y="6457811"/>
            <a:ext cx="2651760" cy="1247188"/>
          </a:xfrm>
          <a:prstGeom prst="rect">
            <a:avLst/>
          </a:prstGeom>
        </p:spPr>
        <p:txBody>
          <a:bodyPr spcFirstLastPara="1" wrap="square" lIns="0" tIns="0" rIns="0" bIns="0" anchor="ctr" anchorCtr="0">
            <a:noAutofit/>
          </a:bodyPr>
          <a:lstStyle/>
          <a:p>
            <a:pPr marL="0" indent="0"/>
            <a:r>
              <a:rPr lang="en-US" sz="1600" dirty="0">
                <a:latin typeface="Poppins" panose="00000500000000000000" pitchFamily="2" charset="0"/>
                <a:cs typeface="Poppins" panose="00000500000000000000" pitchFamily="2" charset="0"/>
              </a:rPr>
              <a:t>Flowchart</a:t>
            </a:r>
          </a:p>
          <a:p>
            <a:pPr marL="0" indent="0"/>
            <a:r>
              <a:rPr lang="en-US" sz="1600" dirty="0">
                <a:latin typeface="Poppins" panose="00000500000000000000" pitchFamily="2" charset="0"/>
                <a:cs typeface="Poppins" panose="00000500000000000000" pitchFamily="2" charset="0"/>
              </a:rPr>
              <a:t>Sitemap</a:t>
            </a:r>
          </a:p>
          <a:p>
            <a:pPr marL="0" indent="0"/>
            <a:r>
              <a:rPr lang="en-US" sz="1600" dirty="0">
                <a:latin typeface="Poppins" panose="00000500000000000000" pitchFamily="2" charset="0"/>
                <a:cs typeface="Poppins" panose="00000500000000000000" pitchFamily="2" charset="0"/>
              </a:rPr>
              <a:t>Persona-Based Task Flow</a:t>
            </a:r>
          </a:p>
          <a:p>
            <a:pPr marL="0" indent="0"/>
            <a:r>
              <a:rPr lang="en-US" sz="1600" dirty="0">
                <a:latin typeface="Poppins" panose="00000500000000000000" pitchFamily="2" charset="0"/>
                <a:cs typeface="Poppins" panose="00000500000000000000" pitchFamily="2" charset="0"/>
              </a:rPr>
              <a:t>Paper Wireframes</a:t>
            </a:r>
          </a:p>
          <a:p>
            <a:pPr marL="0" indent="0"/>
            <a:r>
              <a:rPr lang="en-US" sz="1600" dirty="0">
                <a:latin typeface="Poppins" panose="00000500000000000000" pitchFamily="2" charset="0"/>
                <a:cs typeface="Poppins" panose="00000500000000000000" pitchFamily="2" charset="0"/>
              </a:rPr>
              <a:t>Digital Wireframes</a:t>
            </a:r>
          </a:p>
          <a:p>
            <a:pPr marL="0" indent="0"/>
            <a:r>
              <a:rPr lang="en-US" sz="1600" dirty="0">
                <a:latin typeface="Poppins" panose="00000500000000000000" pitchFamily="2" charset="0"/>
                <a:cs typeface="Poppins" panose="00000500000000000000" pitchFamily="2" charset="0"/>
              </a:rPr>
              <a:t>Low-Fidelity Prototype</a:t>
            </a:r>
          </a:p>
          <a:p>
            <a:pPr marL="0" indent="0"/>
            <a:r>
              <a:rPr lang="en-US" sz="1600" dirty="0">
                <a:latin typeface="Poppins" panose="00000500000000000000" pitchFamily="2" charset="0"/>
                <a:cs typeface="Poppins" panose="00000500000000000000" pitchFamily="2" charset="0"/>
              </a:rPr>
              <a:t>Interaction Map</a:t>
            </a:r>
          </a:p>
          <a:p>
            <a:pPr marL="0" indent="0"/>
            <a:endParaRPr lang="en" sz="1600" dirty="0">
              <a:latin typeface="Poppins" panose="00000500000000000000" pitchFamily="2" charset="0"/>
              <a:cs typeface="Poppins" panose="00000500000000000000" pitchFamily="2" charset="0"/>
            </a:endParaRPr>
          </a:p>
        </p:txBody>
      </p:sp>
      <p:pic>
        <p:nvPicPr>
          <p:cNvPr id="13" name="Google Shape;459;p29">
            <a:hlinkClick r:id="rId5" action="ppaction://hlinksldjump"/>
            <a:extLst>
              <a:ext uri="{FF2B5EF4-FFF2-40B4-BE49-F238E27FC236}">
                <a16:creationId xmlns:a16="http://schemas.microsoft.com/office/drawing/2014/main" id="{FDEB1647-7AB7-7CF3-5FFD-8910D135BF19}"/>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4" name="Google Shape;460;p29">
            <a:hlinkClick r:id="rId7" action="ppaction://hlinksldjump"/>
            <a:extLst>
              <a:ext uri="{FF2B5EF4-FFF2-40B4-BE49-F238E27FC236}">
                <a16:creationId xmlns:a16="http://schemas.microsoft.com/office/drawing/2014/main" id="{72B50AA5-EE86-FD12-6CE5-D09A9EF63B46}"/>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5" name="Google Shape;461;p29">
            <a:hlinkClick r:id="" action="ppaction://hlinkshowjump?jump=nextslide"/>
            <a:extLst>
              <a:ext uri="{FF2B5EF4-FFF2-40B4-BE49-F238E27FC236}">
                <a16:creationId xmlns:a16="http://schemas.microsoft.com/office/drawing/2014/main" id="{D6B0CC50-228F-01EE-9FF8-C6BC4533DC52}"/>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6" name="Google Shape;462;p29">
            <a:hlinkClick r:id="" action="ppaction://hlinkshowjump?jump=previousslide"/>
            <a:extLst>
              <a:ext uri="{FF2B5EF4-FFF2-40B4-BE49-F238E27FC236}">
                <a16:creationId xmlns:a16="http://schemas.microsoft.com/office/drawing/2014/main" id="{E59C6972-DBF2-D66F-9EA5-A094D7EC88BA}"/>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7" name="Google Shape;463;p29">
            <a:hlinkClick r:id="rId10" action="ppaction://hlinksldjump"/>
            <a:extLst>
              <a:ext uri="{FF2B5EF4-FFF2-40B4-BE49-F238E27FC236}">
                <a16:creationId xmlns:a16="http://schemas.microsoft.com/office/drawing/2014/main" id="{EB79D4A5-4A5F-47EE-49B2-EEA67AED36D7}"/>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1" action="ppaction://hlinksldjump"/>
            <a:extLst>
              <a:ext uri="{FF2B5EF4-FFF2-40B4-BE49-F238E27FC236}">
                <a16:creationId xmlns:a16="http://schemas.microsoft.com/office/drawing/2014/main" id="{28587728-9694-EB2B-EBD5-847BBED51415}"/>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2" action="ppaction://hlinksldjump"/>
            <a:extLst>
              <a:ext uri="{FF2B5EF4-FFF2-40B4-BE49-F238E27FC236}">
                <a16:creationId xmlns:a16="http://schemas.microsoft.com/office/drawing/2014/main" id="{06C0ADEC-54F9-B5EB-1B65-D89D7B49E74F}"/>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3" action="ppaction://hlinksldjump"/>
            <a:extLst>
              <a:ext uri="{FF2B5EF4-FFF2-40B4-BE49-F238E27FC236}">
                <a16:creationId xmlns:a16="http://schemas.microsoft.com/office/drawing/2014/main" id="{54728D1F-711B-2F1D-4467-762CD82B7711}"/>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EDC60E53-F843-4B20-F0CC-A3799166BF78}"/>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18</a:t>
            </a:r>
            <a:endParaRPr lang="en-US" sz="1800" b="1" dirty="0">
              <a:solidFill>
                <a:schemeClr val="bg2"/>
              </a:solidFill>
            </a:endParaRPr>
          </a:p>
        </p:txBody>
      </p:sp>
    </p:spTree>
    <p:extLst>
      <p:ext uri="{BB962C8B-B14F-4D97-AF65-F5344CB8AC3E}">
        <p14:creationId xmlns:p14="http://schemas.microsoft.com/office/powerpoint/2010/main" val="1695036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19" name="Group 18">
            <a:extLst>
              <a:ext uri="{FF2B5EF4-FFF2-40B4-BE49-F238E27FC236}">
                <a16:creationId xmlns:a16="http://schemas.microsoft.com/office/drawing/2014/main" id="{FB955986-5A9B-0315-0248-00EA0BD87B97}"/>
              </a:ext>
            </a:extLst>
          </p:cNvPr>
          <p:cNvGrpSpPr/>
          <p:nvPr/>
        </p:nvGrpSpPr>
        <p:grpSpPr>
          <a:xfrm>
            <a:off x="1051547" y="2332797"/>
            <a:ext cx="4754880" cy="5221499"/>
            <a:chOff x="1178531" y="2302058"/>
            <a:chExt cx="4501233" cy="5221499"/>
          </a:xfrm>
        </p:grpSpPr>
        <p:grpSp>
          <p:nvGrpSpPr>
            <p:cNvPr id="814" name="Google Shape;814;p42"/>
            <p:cNvGrpSpPr/>
            <p:nvPr/>
          </p:nvGrpSpPr>
          <p:grpSpPr>
            <a:xfrm>
              <a:off x="1178531" y="2302058"/>
              <a:ext cx="4501233" cy="5221499"/>
              <a:chOff x="1908639" y="3251296"/>
              <a:chExt cx="6365700" cy="3443706"/>
            </a:xfrm>
          </p:grpSpPr>
          <p:sp>
            <p:nvSpPr>
              <p:cNvPr id="815" name="Google Shape;815;p42"/>
              <p:cNvSpPr/>
              <p:nvPr/>
            </p:nvSpPr>
            <p:spPr>
              <a:xfrm>
                <a:off x="1908639" y="3708202"/>
                <a:ext cx="6365700" cy="2986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816" name="Google Shape;816;p42"/>
              <p:cNvSpPr/>
              <p:nvPr/>
            </p:nvSpPr>
            <p:spPr>
              <a:xfrm>
                <a:off x="1908639" y="3251296"/>
                <a:ext cx="6018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817" name="Google Shape;817;p42"/>
              <p:cNvSpPr/>
              <p:nvPr/>
            </p:nvSpPr>
            <p:spPr>
              <a:xfrm>
                <a:off x="7311023"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818" name="Google Shape;818;p42">
              <a:hlinkClick r:id="rId3" action="ppaction://hlinksldjump"/>
            </p:cNvPr>
            <p:cNvPicPr preferRelativeResize="0"/>
            <p:nvPr/>
          </p:nvPicPr>
          <p:blipFill rotWithShape="1">
            <a:blip r:embed="rId4">
              <a:alphaModFix/>
            </a:blip>
            <a:srcRect t="465" b="475"/>
            <a:stretch/>
          </p:blipFill>
          <p:spPr>
            <a:xfrm>
              <a:off x="5201345" y="2507357"/>
              <a:ext cx="279063" cy="272009"/>
            </a:xfrm>
            <a:prstGeom prst="rect">
              <a:avLst/>
            </a:prstGeom>
            <a:noFill/>
            <a:ln>
              <a:noFill/>
            </a:ln>
          </p:spPr>
        </p:pic>
      </p:grpSp>
      <p:pic>
        <p:nvPicPr>
          <p:cNvPr id="10" name="Google Shape;452;p29">
            <a:hlinkClick r:id="rId3" action="ppaction://hlinksldjump"/>
            <a:extLst>
              <a:ext uri="{FF2B5EF4-FFF2-40B4-BE49-F238E27FC236}">
                <a16:creationId xmlns:a16="http://schemas.microsoft.com/office/drawing/2014/main" id="{25750E57-9A7F-FB9D-75D2-DC148A84D245}"/>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4" name="Google Shape;440;p29">
            <a:extLst>
              <a:ext uri="{FF2B5EF4-FFF2-40B4-BE49-F238E27FC236}">
                <a16:creationId xmlns:a16="http://schemas.microsoft.com/office/drawing/2014/main" id="{A6154386-46D9-CE59-DFF2-5B4BBD333202}"/>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FLOWCHART</a:t>
            </a:r>
          </a:p>
        </p:txBody>
      </p:sp>
      <p:sp>
        <p:nvSpPr>
          <p:cNvPr id="17" name="Google Shape;370;p27">
            <a:extLst>
              <a:ext uri="{FF2B5EF4-FFF2-40B4-BE49-F238E27FC236}">
                <a16:creationId xmlns:a16="http://schemas.microsoft.com/office/drawing/2014/main" id="{03355C45-AF3B-E99C-07D3-8BAC90AC4A82}"/>
              </a:ext>
            </a:extLst>
          </p:cNvPr>
          <p:cNvSpPr txBox="1">
            <a:spLocks/>
          </p:cNvSpPr>
          <p:nvPr/>
        </p:nvSpPr>
        <p:spPr>
          <a:xfrm>
            <a:off x="1051547" y="1680313"/>
            <a:ext cx="4754868" cy="4609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None/>
            </a:pPr>
            <a:r>
              <a:rPr lang="en-US" sz="1400" dirty="0">
                <a:solidFill>
                  <a:schemeClr val="bg2"/>
                </a:solidFill>
                <a:latin typeface="Poppins" panose="00000500000000000000" pitchFamily="2" charset="0"/>
                <a:cs typeface="Poppins" panose="00000500000000000000" pitchFamily="2" charset="0"/>
              </a:rPr>
              <a:t>This is the flowchart showing the complete path a user takes when using this application.</a:t>
            </a:r>
          </a:p>
        </p:txBody>
      </p:sp>
      <p:sp>
        <p:nvSpPr>
          <p:cNvPr id="18" name="Google Shape;370;p27">
            <a:extLst>
              <a:ext uri="{FF2B5EF4-FFF2-40B4-BE49-F238E27FC236}">
                <a16:creationId xmlns:a16="http://schemas.microsoft.com/office/drawing/2014/main" id="{C4D0DCE3-7866-6408-0BC2-5092AAA3FC64}"/>
              </a:ext>
            </a:extLst>
          </p:cNvPr>
          <p:cNvSpPr txBox="1">
            <a:spLocks/>
          </p:cNvSpPr>
          <p:nvPr/>
        </p:nvSpPr>
        <p:spPr>
          <a:xfrm>
            <a:off x="1051547" y="7745839"/>
            <a:ext cx="4754867" cy="5345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None/>
            </a:pPr>
            <a:endParaRPr lang="en-US" sz="1400" dirty="0">
              <a:solidFill>
                <a:schemeClr val="bg2"/>
              </a:solidFill>
              <a:latin typeface="Poppins" panose="00000500000000000000" pitchFamily="2" charset="0"/>
              <a:cs typeface="Poppins" panose="00000500000000000000" pitchFamily="2" charset="0"/>
            </a:endParaRPr>
          </a:p>
          <a:p>
            <a:pPr marL="0" indent="0">
              <a:buNone/>
            </a:pPr>
            <a:r>
              <a:rPr lang="en-US" sz="1400" dirty="0">
                <a:solidFill>
                  <a:schemeClr val="bg2"/>
                </a:solidFill>
                <a:latin typeface="Poppins" panose="00000500000000000000" pitchFamily="2" charset="0"/>
                <a:cs typeface="Poppins" panose="00000500000000000000" pitchFamily="2" charset="0"/>
              </a:rPr>
              <a:t>For a clearer copy, please click </a:t>
            </a:r>
            <a:r>
              <a:rPr lang="en-US" sz="1400" b="1" dirty="0">
                <a:solidFill>
                  <a:schemeClr val="bg2"/>
                </a:solidFill>
                <a:latin typeface="Poppins" panose="00000500000000000000" pitchFamily="2" charset="0"/>
                <a:cs typeface="Poppins" panose="00000500000000000000" pitchFamily="2" charset="0"/>
                <a:hlinkClick r:id="rId5"/>
              </a:rPr>
              <a:t>here</a:t>
            </a:r>
            <a:r>
              <a:rPr lang="en-US" sz="1400" dirty="0">
                <a:solidFill>
                  <a:schemeClr val="bg2"/>
                </a:solidFill>
                <a:latin typeface="Poppins" panose="00000500000000000000" pitchFamily="2" charset="0"/>
                <a:cs typeface="Poppins" panose="00000500000000000000" pitchFamily="2" charset="0"/>
              </a:rPr>
              <a:t>.</a:t>
            </a:r>
          </a:p>
        </p:txBody>
      </p:sp>
      <p:pic>
        <p:nvPicPr>
          <p:cNvPr id="21" name="Picture 20">
            <a:extLst>
              <a:ext uri="{FF2B5EF4-FFF2-40B4-BE49-F238E27FC236}">
                <a16:creationId xmlns:a16="http://schemas.microsoft.com/office/drawing/2014/main" id="{DA5785C6-2378-CDE0-B8D2-4663BA63AC4B}"/>
              </a:ext>
            </a:extLst>
          </p:cNvPr>
          <p:cNvPicPr>
            <a:picLocks noChangeAspect="1"/>
          </p:cNvPicPr>
          <p:nvPr/>
        </p:nvPicPr>
        <p:blipFill rotWithShape="1">
          <a:blip r:embed="rId6"/>
          <a:srcRect l="5038" r="4214" b="4744"/>
          <a:stretch/>
        </p:blipFill>
        <p:spPr>
          <a:xfrm>
            <a:off x="1185347" y="3140743"/>
            <a:ext cx="4487265" cy="4298388"/>
          </a:xfrm>
          <a:prstGeom prst="rect">
            <a:avLst/>
          </a:prstGeom>
        </p:spPr>
      </p:pic>
      <p:pic>
        <p:nvPicPr>
          <p:cNvPr id="22" name="Google Shape;459;p29">
            <a:hlinkClick r:id="rId7" action="ppaction://hlinksldjump"/>
            <a:extLst>
              <a:ext uri="{FF2B5EF4-FFF2-40B4-BE49-F238E27FC236}">
                <a16:creationId xmlns:a16="http://schemas.microsoft.com/office/drawing/2014/main" id="{146EF6F4-2DFC-48B5-FD2C-9AA24E01973A}"/>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23" name="Google Shape;460;p29">
            <a:hlinkClick r:id="rId9" action="ppaction://hlinksldjump"/>
            <a:extLst>
              <a:ext uri="{FF2B5EF4-FFF2-40B4-BE49-F238E27FC236}">
                <a16:creationId xmlns:a16="http://schemas.microsoft.com/office/drawing/2014/main" id="{691641DA-0AE2-85C0-71C4-BD8276D0B010}"/>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24" name="Google Shape;461;p29">
            <a:hlinkClick r:id="" action="ppaction://hlinkshowjump?jump=nextslide"/>
            <a:extLst>
              <a:ext uri="{FF2B5EF4-FFF2-40B4-BE49-F238E27FC236}">
                <a16:creationId xmlns:a16="http://schemas.microsoft.com/office/drawing/2014/main" id="{18422FF4-3512-CA98-7068-50EEADE2685C}"/>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5" name="Google Shape;462;p29">
            <a:hlinkClick r:id="" action="ppaction://hlinkshowjump?jump=previousslide"/>
            <a:extLst>
              <a:ext uri="{FF2B5EF4-FFF2-40B4-BE49-F238E27FC236}">
                <a16:creationId xmlns:a16="http://schemas.microsoft.com/office/drawing/2014/main" id="{8393AA67-7906-5F22-3413-C29AD91893D4}"/>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6" name="Google Shape;463;p29">
            <a:hlinkClick r:id="rId12" action="ppaction://hlinksldjump"/>
            <a:extLst>
              <a:ext uri="{FF2B5EF4-FFF2-40B4-BE49-F238E27FC236}">
                <a16:creationId xmlns:a16="http://schemas.microsoft.com/office/drawing/2014/main" id="{F085FEB5-96BC-8C64-7971-EF77603F3046}"/>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4;p29">
            <a:hlinkClick r:id="rId13" action="ppaction://hlinksldjump"/>
            <a:extLst>
              <a:ext uri="{FF2B5EF4-FFF2-40B4-BE49-F238E27FC236}">
                <a16:creationId xmlns:a16="http://schemas.microsoft.com/office/drawing/2014/main" id="{3E20E25B-278D-AE28-4673-6EB9F3A48A8E}"/>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8" name="Google Shape;465;p29">
            <a:hlinkClick r:id="rId14" action="ppaction://hlinksldjump"/>
            <a:extLst>
              <a:ext uri="{FF2B5EF4-FFF2-40B4-BE49-F238E27FC236}">
                <a16:creationId xmlns:a16="http://schemas.microsoft.com/office/drawing/2014/main" id="{1592C4D0-A0F2-443D-A1FA-C65B4DD6546E}"/>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9" name="Google Shape;466;p29">
            <a:hlinkClick r:id="rId15" action="ppaction://hlinksldjump"/>
            <a:extLst>
              <a:ext uri="{FF2B5EF4-FFF2-40B4-BE49-F238E27FC236}">
                <a16:creationId xmlns:a16="http://schemas.microsoft.com/office/drawing/2014/main" id="{76CE1C47-29FF-6E62-E0E9-73A261F2E3CA}"/>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FD9C91EB-B45F-1CD4-2003-4B999E742652}"/>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19</a:t>
            </a:r>
            <a:endParaRPr lang="en-US" sz="1800" b="1" dirty="0">
              <a:solidFill>
                <a:schemeClr val="bg2"/>
              </a:solidFill>
            </a:endParaRPr>
          </a:p>
        </p:txBody>
      </p:sp>
    </p:spTree>
    <p:extLst>
      <p:ext uri="{BB962C8B-B14F-4D97-AF65-F5344CB8AC3E}">
        <p14:creationId xmlns:p14="http://schemas.microsoft.com/office/powerpoint/2010/main" val="1132858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29"/>
          <p:cNvGrpSpPr/>
          <p:nvPr/>
        </p:nvGrpSpPr>
        <p:grpSpPr>
          <a:xfrm>
            <a:off x="1907440" y="1648710"/>
            <a:ext cx="3043460" cy="1462425"/>
            <a:chOff x="1639850" y="1168762"/>
            <a:chExt cx="2526000" cy="1403111"/>
          </a:xfrm>
        </p:grpSpPr>
        <p:sp>
          <p:nvSpPr>
            <p:cNvPr id="438" name="Google Shape;438;p29"/>
            <p:cNvSpPr/>
            <p:nvPr/>
          </p:nvSpPr>
          <p:spPr>
            <a:xfrm>
              <a:off x="1801924" y="1168762"/>
              <a:ext cx="900900" cy="432900"/>
            </a:xfrm>
            <a:prstGeom prst="roundRect">
              <a:avLst>
                <a:gd name="adj" fmla="val 0"/>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39" name="Google Shape;439;p29"/>
            <p:cNvSpPr/>
            <p:nvPr/>
          </p:nvSpPr>
          <p:spPr>
            <a:xfrm>
              <a:off x="1639850" y="1346973"/>
              <a:ext cx="2526000" cy="12249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440" name="Google Shape;440;p29"/>
          <p:cNvSpPr txBox="1">
            <a:spLocks noGrp="1"/>
          </p:cNvSpPr>
          <p:nvPr>
            <p:ph type="title"/>
          </p:nvPr>
        </p:nvSpPr>
        <p:spPr>
          <a:xfrm>
            <a:off x="983983" y="730219"/>
            <a:ext cx="4379139" cy="693509"/>
          </a:xfrm>
          <a:prstGeom prst="rect">
            <a:avLst/>
          </a:prstGeom>
        </p:spPr>
        <p:txBody>
          <a:bodyPr spcFirstLastPara="1" wrap="square" lIns="0" tIns="0" rIns="0" bIns="0" anchor="ctr" anchorCtr="0">
            <a:noAutofit/>
          </a:bodyPr>
          <a:lstStyle/>
          <a:p>
            <a:r>
              <a:rPr lang="en" sz="2000" b="1" dirty="0">
                <a:latin typeface="Poppins" panose="00000500000000000000" pitchFamily="2" charset="0"/>
                <a:cs typeface="Poppins" panose="00000500000000000000" pitchFamily="2" charset="0"/>
              </a:rPr>
              <a:t>TABLE OF CONTENTS</a:t>
            </a:r>
            <a:endParaRPr sz="2000" b="1" dirty="0">
              <a:latin typeface="Poppins" panose="00000500000000000000" pitchFamily="2" charset="0"/>
              <a:cs typeface="Poppins" panose="00000500000000000000" pitchFamily="2" charset="0"/>
            </a:endParaRPr>
          </a:p>
        </p:txBody>
      </p:sp>
      <p:sp>
        <p:nvSpPr>
          <p:cNvPr id="441" name="Google Shape;441;p29"/>
          <p:cNvSpPr txBox="1">
            <a:spLocks noGrp="1"/>
          </p:cNvSpPr>
          <p:nvPr>
            <p:ph type="subTitle" idx="1"/>
          </p:nvPr>
        </p:nvSpPr>
        <p:spPr>
          <a:xfrm>
            <a:off x="2010630" y="1969563"/>
            <a:ext cx="2837153" cy="1005840"/>
          </a:xfrm>
          <a:prstGeom prst="rect">
            <a:avLst/>
          </a:prstGeom>
        </p:spPr>
        <p:txBody>
          <a:bodyPr spcFirstLastPara="1" wrap="square" lIns="0" tIns="0" rIns="0" bIns="0" anchor="ctr" anchorCtr="0">
            <a:noAutofit/>
          </a:bodyPr>
          <a:lstStyle/>
          <a:p>
            <a:pPr marL="0" indent="0"/>
            <a:r>
              <a:rPr lang="en-US" sz="2000" b="1" dirty="0">
                <a:latin typeface="Poppins" panose="00000500000000000000" pitchFamily="2" charset="0"/>
                <a:cs typeface="Poppins" panose="00000500000000000000" pitchFamily="2" charset="0"/>
              </a:rPr>
              <a:t>01. Project Overview</a:t>
            </a:r>
          </a:p>
          <a:p>
            <a:pPr marL="0" indent="0"/>
            <a:endParaRPr lang="en-US" sz="500" b="1" dirty="0">
              <a:latin typeface="Poppins" panose="00000500000000000000" pitchFamily="2" charset="0"/>
              <a:cs typeface="Poppins" panose="00000500000000000000" pitchFamily="2" charset="0"/>
            </a:endParaRPr>
          </a:p>
          <a:p>
            <a:pPr marL="0" indent="0"/>
            <a:r>
              <a:rPr lang="en-US" sz="1400" dirty="0">
                <a:solidFill>
                  <a:schemeClr val="bg2"/>
                </a:solidFill>
                <a:latin typeface="Poppins" panose="00000500000000000000" pitchFamily="2" charset="0"/>
                <a:cs typeface="Poppins" panose="00000500000000000000" pitchFamily="2" charset="0"/>
              </a:rPr>
              <a:t>Page 3</a:t>
            </a:r>
            <a:endParaRPr sz="1400" dirty="0">
              <a:solidFill>
                <a:schemeClr val="bg2"/>
              </a:solidFill>
              <a:latin typeface="Poppins" panose="00000500000000000000" pitchFamily="2" charset="0"/>
              <a:cs typeface="Poppins" panose="00000500000000000000" pitchFamily="2" charset="0"/>
            </a:endParaRPr>
          </a:p>
        </p:txBody>
      </p:sp>
      <p:grpSp>
        <p:nvGrpSpPr>
          <p:cNvPr id="443" name="Google Shape;443;p29"/>
          <p:cNvGrpSpPr/>
          <p:nvPr/>
        </p:nvGrpSpPr>
        <p:grpSpPr>
          <a:xfrm>
            <a:off x="1907448" y="6741984"/>
            <a:ext cx="3043460" cy="1462425"/>
            <a:chOff x="1639850" y="1168762"/>
            <a:chExt cx="2526000" cy="1403111"/>
          </a:xfrm>
        </p:grpSpPr>
        <p:sp>
          <p:nvSpPr>
            <p:cNvPr id="444" name="Google Shape;444;p29"/>
            <p:cNvSpPr/>
            <p:nvPr/>
          </p:nvSpPr>
          <p:spPr>
            <a:xfrm>
              <a:off x="1801924" y="1168762"/>
              <a:ext cx="900900" cy="432900"/>
            </a:xfrm>
            <a:prstGeom prst="roundRect">
              <a:avLst>
                <a:gd name="adj" fmla="val 0"/>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45" name="Google Shape;445;p29"/>
            <p:cNvSpPr/>
            <p:nvPr/>
          </p:nvSpPr>
          <p:spPr>
            <a:xfrm>
              <a:off x="1639850" y="1346973"/>
              <a:ext cx="2526000" cy="12249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446" name="Google Shape;446;p29"/>
          <p:cNvGrpSpPr/>
          <p:nvPr/>
        </p:nvGrpSpPr>
        <p:grpSpPr>
          <a:xfrm>
            <a:off x="1907448" y="3346468"/>
            <a:ext cx="3043460" cy="1462425"/>
            <a:chOff x="1639850" y="1168762"/>
            <a:chExt cx="2526000" cy="1403111"/>
          </a:xfrm>
        </p:grpSpPr>
        <p:sp>
          <p:nvSpPr>
            <p:cNvPr id="447" name="Google Shape;447;p29"/>
            <p:cNvSpPr/>
            <p:nvPr/>
          </p:nvSpPr>
          <p:spPr>
            <a:xfrm>
              <a:off x="1801924" y="1168762"/>
              <a:ext cx="900900" cy="432900"/>
            </a:xfrm>
            <a:prstGeom prst="roundRect">
              <a:avLst>
                <a:gd name="adj" fmla="val 0"/>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48" name="Google Shape;448;p29"/>
            <p:cNvSpPr/>
            <p:nvPr/>
          </p:nvSpPr>
          <p:spPr>
            <a:xfrm>
              <a:off x="1639850" y="1346973"/>
              <a:ext cx="2526000" cy="12249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449" name="Google Shape;449;p29"/>
          <p:cNvGrpSpPr/>
          <p:nvPr/>
        </p:nvGrpSpPr>
        <p:grpSpPr>
          <a:xfrm>
            <a:off x="1907448" y="5044226"/>
            <a:ext cx="3043460" cy="1462425"/>
            <a:chOff x="1639850" y="1168762"/>
            <a:chExt cx="2526000" cy="1403111"/>
          </a:xfrm>
        </p:grpSpPr>
        <p:sp>
          <p:nvSpPr>
            <p:cNvPr id="450" name="Google Shape;450;p29"/>
            <p:cNvSpPr/>
            <p:nvPr/>
          </p:nvSpPr>
          <p:spPr>
            <a:xfrm>
              <a:off x="1801924" y="1168762"/>
              <a:ext cx="900900" cy="432900"/>
            </a:xfrm>
            <a:prstGeom prst="roundRect">
              <a:avLst>
                <a:gd name="adj" fmla="val 0"/>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51" name="Google Shape;451;p29"/>
            <p:cNvSpPr/>
            <p:nvPr/>
          </p:nvSpPr>
          <p:spPr>
            <a:xfrm>
              <a:off x="1639850" y="1346973"/>
              <a:ext cx="2526000" cy="12249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452" name="Google Shape;452;p29">
            <a:hlinkClick r:id="rId3" action="ppaction://hlinksldjump"/>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453" name="Google Shape;453;p29"/>
          <p:cNvSpPr txBox="1">
            <a:spLocks noGrp="1"/>
          </p:cNvSpPr>
          <p:nvPr>
            <p:ph type="subTitle" idx="3"/>
          </p:nvPr>
        </p:nvSpPr>
        <p:spPr>
          <a:xfrm>
            <a:off x="2010630" y="3668414"/>
            <a:ext cx="2837153" cy="1005840"/>
          </a:xfrm>
          <a:prstGeom prst="rect">
            <a:avLst/>
          </a:prstGeom>
        </p:spPr>
        <p:txBody>
          <a:bodyPr spcFirstLastPara="1" wrap="square" lIns="0" tIns="0" rIns="0" bIns="0" anchor="ctr" anchorCtr="0">
            <a:noAutofit/>
          </a:bodyPr>
          <a:lstStyle/>
          <a:p>
            <a:pPr marL="0" indent="0"/>
            <a:r>
              <a:rPr lang="en" sz="2000" b="1" dirty="0">
                <a:latin typeface="Poppins" panose="00000500000000000000" pitchFamily="2" charset="0"/>
                <a:cs typeface="Poppins" panose="00000500000000000000" pitchFamily="2" charset="0"/>
              </a:rPr>
              <a:t>02. Understanding</a:t>
            </a:r>
          </a:p>
          <a:p>
            <a:pPr marL="0" indent="0"/>
            <a:r>
              <a:rPr lang="en" sz="2000" b="1" dirty="0">
                <a:latin typeface="Poppins" panose="00000500000000000000" pitchFamily="2" charset="0"/>
                <a:cs typeface="Poppins" panose="00000500000000000000" pitchFamily="2" charset="0"/>
              </a:rPr>
              <a:t>the User</a:t>
            </a:r>
          </a:p>
          <a:p>
            <a:pPr marL="0" indent="0"/>
            <a:endParaRPr lang="en" sz="500" b="1" dirty="0">
              <a:latin typeface="Poppins" panose="00000500000000000000" pitchFamily="2" charset="0"/>
              <a:cs typeface="Poppins" panose="00000500000000000000" pitchFamily="2" charset="0"/>
            </a:endParaRPr>
          </a:p>
          <a:p>
            <a:pPr marL="0" indent="0"/>
            <a:r>
              <a:rPr lang="en" sz="1400" dirty="0">
                <a:solidFill>
                  <a:schemeClr val="bg2"/>
                </a:solidFill>
                <a:latin typeface="Poppins" panose="00000500000000000000" pitchFamily="2" charset="0"/>
                <a:cs typeface="Poppins" panose="00000500000000000000" pitchFamily="2" charset="0"/>
              </a:rPr>
              <a:t>Page 9</a:t>
            </a:r>
            <a:endParaRPr sz="1400" dirty="0">
              <a:solidFill>
                <a:schemeClr val="bg2"/>
              </a:solidFill>
              <a:latin typeface="Poppins" panose="00000500000000000000" pitchFamily="2" charset="0"/>
              <a:cs typeface="Poppins" panose="00000500000000000000" pitchFamily="2" charset="0"/>
            </a:endParaRPr>
          </a:p>
        </p:txBody>
      </p:sp>
      <p:sp>
        <p:nvSpPr>
          <p:cNvPr id="455" name="Google Shape;455;p29"/>
          <p:cNvSpPr txBox="1">
            <a:spLocks noGrp="1"/>
          </p:cNvSpPr>
          <p:nvPr>
            <p:ph type="subTitle" idx="5"/>
          </p:nvPr>
        </p:nvSpPr>
        <p:spPr>
          <a:xfrm>
            <a:off x="2010630" y="5373855"/>
            <a:ext cx="2837153" cy="1005840"/>
          </a:xfrm>
          <a:prstGeom prst="rect">
            <a:avLst/>
          </a:prstGeom>
        </p:spPr>
        <p:txBody>
          <a:bodyPr spcFirstLastPara="1" wrap="square" lIns="0" tIns="0" rIns="0" bIns="0" anchor="ctr" anchorCtr="0">
            <a:noAutofit/>
          </a:bodyPr>
          <a:lstStyle/>
          <a:p>
            <a:pPr marL="0" indent="0"/>
            <a:r>
              <a:rPr lang="en" sz="2000" b="1" dirty="0">
                <a:latin typeface="Poppins" panose="00000500000000000000" pitchFamily="2" charset="0"/>
                <a:cs typeface="Poppins" panose="00000500000000000000" pitchFamily="2" charset="0"/>
              </a:rPr>
              <a:t>03. Starting</a:t>
            </a:r>
          </a:p>
          <a:p>
            <a:pPr marL="0" indent="0"/>
            <a:r>
              <a:rPr lang="en" sz="2000" b="1" dirty="0">
                <a:latin typeface="Poppins" panose="00000500000000000000" pitchFamily="2" charset="0"/>
                <a:cs typeface="Poppins" panose="00000500000000000000" pitchFamily="2" charset="0"/>
              </a:rPr>
              <a:t>the Design</a:t>
            </a:r>
          </a:p>
          <a:p>
            <a:pPr marL="0" indent="0"/>
            <a:endParaRPr lang="en" sz="500" b="1" dirty="0">
              <a:latin typeface="Poppins" panose="00000500000000000000" pitchFamily="2" charset="0"/>
              <a:cs typeface="Poppins" panose="00000500000000000000" pitchFamily="2" charset="0"/>
            </a:endParaRPr>
          </a:p>
          <a:p>
            <a:pPr marL="0" indent="0"/>
            <a:r>
              <a:rPr lang="en" sz="1400" dirty="0">
                <a:solidFill>
                  <a:schemeClr val="bg2"/>
                </a:solidFill>
                <a:latin typeface="Poppins" panose="00000500000000000000" pitchFamily="2" charset="0"/>
                <a:cs typeface="Poppins" panose="00000500000000000000" pitchFamily="2" charset="0"/>
              </a:rPr>
              <a:t>Page 18</a:t>
            </a:r>
            <a:endParaRPr sz="1400" dirty="0">
              <a:solidFill>
                <a:schemeClr val="bg2"/>
              </a:solidFill>
              <a:latin typeface="Poppins" panose="00000500000000000000" pitchFamily="2" charset="0"/>
              <a:cs typeface="Poppins" panose="00000500000000000000" pitchFamily="2" charset="0"/>
            </a:endParaRPr>
          </a:p>
        </p:txBody>
      </p:sp>
      <p:sp>
        <p:nvSpPr>
          <p:cNvPr id="457" name="Google Shape;457;p29"/>
          <p:cNvSpPr txBox="1">
            <a:spLocks noGrp="1"/>
          </p:cNvSpPr>
          <p:nvPr>
            <p:ph type="subTitle" idx="7"/>
          </p:nvPr>
        </p:nvSpPr>
        <p:spPr>
          <a:xfrm>
            <a:off x="2010630" y="7069390"/>
            <a:ext cx="2837153" cy="1005840"/>
          </a:xfrm>
          <a:prstGeom prst="rect">
            <a:avLst/>
          </a:prstGeom>
        </p:spPr>
        <p:txBody>
          <a:bodyPr spcFirstLastPara="1" wrap="square" lIns="0" tIns="0" rIns="0" bIns="0" anchor="ctr" anchorCtr="0">
            <a:noAutofit/>
          </a:bodyPr>
          <a:lstStyle/>
          <a:p>
            <a:pPr marL="0" indent="0"/>
            <a:r>
              <a:rPr lang="en" sz="2000" b="1" dirty="0">
                <a:latin typeface="Poppins" panose="00000500000000000000" pitchFamily="2" charset="0"/>
                <a:cs typeface="Poppins" panose="00000500000000000000" pitchFamily="2" charset="0"/>
              </a:rPr>
              <a:t>04. Refining</a:t>
            </a:r>
          </a:p>
          <a:p>
            <a:pPr marL="0" indent="0"/>
            <a:r>
              <a:rPr lang="en" sz="2000" b="1" dirty="0">
                <a:latin typeface="Poppins" panose="00000500000000000000" pitchFamily="2" charset="0"/>
                <a:cs typeface="Poppins" panose="00000500000000000000" pitchFamily="2" charset="0"/>
              </a:rPr>
              <a:t>the Design</a:t>
            </a:r>
          </a:p>
          <a:p>
            <a:pPr marL="0" indent="0"/>
            <a:endParaRPr lang="en" sz="500" b="1" dirty="0">
              <a:latin typeface="Poppins" panose="00000500000000000000" pitchFamily="2" charset="0"/>
              <a:cs typeface="Poppins" panose="00000500000000000000" pitchFamily="2" charset="0"/>
            </a:endParaRPr>
          </a:p>
          <a:p>
            <a:pPr marL="0" indent="0"/>
            <a:r>
              <a:rPr lang="en" sz="1400" dirty="0">
                <a:solidFill>
                  <a:schemeClr val="bg2"/>
                </a:solidFill>
                <a:latin typeface="Poppins" panose="00000500000000000000" pitchFamily="2" charset="0"/>
                <a:cs typeface="Poppins" panose="00000500000000000000" pitchFamily="2" charset="0"/>
              </a:rPr>
              <a:t>Page 31</a:t>
            </a:r>
            <a:endParaRPr sz="1400" dirty="0">
              <a:solidFill>
                <a:schemeClr val="bg2"/>
              </a:solidFill>
              <a:latin typeface="Poppins" panose="00000500000000000000" pitchFamily="2" charset="0"/>
              <a:cs typeface="Poppins" panose="00000500000000000000" pitchFamily="2" charset="0"/>
            </a:endParaRPr>
          </a:p>
        </p:txBody>
      </p:sp>
      <p:pic>
        <p:nvPicPr>
          <p:cNvPr id="459" name="Google Shape;459;p29">
            <a:hlinkClick r:id="rId5" action="ppaction://hlinksldjump"/>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460" name="Google Shape;460;p29">
            <a:hlinkClick r:id="rId7" action="ppaction://hlinksldjump"/>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461" name="Google Shape;461;p29">
            <a:hlinkClick r:id="" action="ppaction://hlinkshowjump?jump=nextslide"/>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462" name="Google Shape;462;p29">
            <a:hlinkClick r:id="" action="ppaction://hlinkshowjump?jump=previousslide"/>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463" name="Google Shape;463;p29">
            <a:hlinkClick r:id="rId10" action="ppaction://hlinksldjump"/>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64" name="Google Shape;464;p29">
            <a:hlinkClick r:id="rId11" action="ppaction://hlinksldjump"/>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65" name="Google Shape;465;p29">
            <a:hlinkClick r:id="rId12" action="ppaction://hlinksldjump"/>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66" name="Google Shape;466;p29">
            <a:hlinkClick r:id="rId13" action="ppaction://hlinksldjump"/>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 name="TextBox 2">
            <a:extLst>
              <a:ext uri="{FF2B5EF4-FFF2-40B4-BE49-F238E27FC236}">
                <a16:creationId xmlns:a16="http://schemas.microsoft.com/office/drawing/2014/main" id="{D4D447FE-322B-317E-DBE9-95764E3A3D13}"/>
              </a:ext>
            </a:extLst>
          </p:cNvPr>
          <p:cNvSpPr txBox="1"/>
          <p:nvPr/>
        </p:nvSpPr>
        <p:spPr>
          <a:xfrm rot="16200000">
            <a:off x="-2247673" y="6557318"/>
            <a:ext cx="4864678" cy="369332"/>
          </a:xfrm>
          <a:prstGeom prst="rect">
            <a:avLst/>
          </a:prstGeom>
          <a:noFill/>
        </p:spPr>
        <p:txBody>
          <a:bodyPr wrap="square">
            <a:spAutoFit/>
          </a:bodyPr>
          <a:lstStyle/>
          <a:p>
            <a:r>
              <a:rPr lang="en-US" sz="1800" b="1" dirty="0">
                <a:solidFill>
                  <a:schemeClr val="bg2"/>
                </a:solidFill>
                <a:latin typeface="Poppins" panose="00000500000000000000" pitchFamily="2" charset="0"/>
                <a:cs typeface="Poppins" panose="00000500000000000000" pitchFamily="2" charset="0"/>
              </a:rPr>
              <a:t>Note: </a:t>
            </a:r>
            <a:r>
              <a:rPr lang="en-US" sz="1800" dirty="0">
                <a:solidFill>
                  <a:schemeClr val="bg2"/>
                </a:solidFill>
                <a:latin typeface="Poppins" panose="00000500000000000000" pitchFamily="2" charset="0"/>
                <a:cs typeface="Poppins" panose="00000500000000000000" pitchFamily="2" charset="0"/>
              </a:rPr>
              <a:t>Buttons below are clickable.</a:t>
            </a:r>
            <a:endParaRPr lang="en-US" sz="1800" dirty="0">
              <a:solidFill>
                <a:schemeClr val="bg2"/>
              </a:solidFill>
            </a:endParaRPr>
          </a:p>
        </p:txBody>
      </p:sp>
    </p:spTree>
    <p:extLst>
      <p:ext uri="{BB962C8B-B14F-4D97-AF65-F5344CB8AC3E}">
        <p14:creationId xmlns:p14="http://schemas.microsoft.com/office/powerpoint/2010/main" val="1463904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19" name="Group 18">
            <a:extLst>
              <a:ext uri="{FF2B5EF4-FFF2-40B4-BE49-F238E27FC236}">
                <a16:creationId xmlns:a16="http://schemas.microsoft.com/office/drawing/2014/main" id="{FB955986-5A9B-0315-0248-00EA0BD87B97}"/>
              </a:ext>
            </a:extLst>
          </p:cNvPr>
          <p:cNvGrpSpPr/>
          <p:nvPr/>
        </p:nvGrpSpPr>
        <p:grpSpPr>
          <a:xfrm>
            <a:off x="1051547" y="2732847"/>
            <a:ext cx="4754880" cy="4572000"/>
            <a:chOff x="1178531" y="2302058"/>
            <a:chExt cx="4501233" cy="5221499"/>
          </a:xfrm>
        </p:grpSpPr>
        <p:grpSp>
          <p:nvGrpSpPr>
            <p:cNvPr id="814" name="Google Shape;814;p42"/>
            <p:cNvGrpSpPr/>
            <p:nvPr/>
          </p:nvGrpSpPr>
          <p:grpSpPr>
            <a:xfrm>
              <a:off x="1178531" y="2302058"/>
              <a:ext cx="4501233" cy="5221499"/>
              <a:chOff x="1908639" y="3251296"/>
              <a:chExt cx="6365700" cy="3443706"/>
            </a:xfrm>
          </p:grpSpPr>
          <p:sp>
            <p:nvSpPr>
              <p:cNvPr id="815" name="Google Shape;815;p42"/>
              <p:cNvSpPr/>
              <p:nvPr/>
            </p:nvSpPr>
            <p:spPr>
              <a:xfrm>
                <a:off x="1908639" y="3708202"/>
                <a:ext cx="6365700" cy="29868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816" name="Google Shape;816;p42"/>
              <p:cNvSpPr/>
              <p:nvPr/>
            </p:nvSpPr>
            <p:spPr>
              <a:xfrm>
                <a:off x="1908639" y="3251296"/>
                <a:ext cx="6018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817" name="Google Shape;817;p42"/>
              <p:cNvSpPr/>
              <p:nvPr/>
            </p:nvSpPr>
            <p:spPr>
              <a:xfrm>
                <a:off x="7311023"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818" name="Google Shape;818;p42">
              <a:hlinkClick r:id="rId3" action="ppaction://hlinksldjump"/>
            </p:cNvPr>
            <p:cNvPicPr preferRelativeResize="0"/>
            <p:nvPr/>
          </p:nvPicPr>
          <p:blipFill rotWithShape="1">
            <a:blip r:embed="rId4">
              <a:alphaModFix/>
            </a:blip>
            <a:srcRect t="465" b="475"/>
            <a:stretch/>
          </p:blipFill>
          <p:spPr>
            <a:xfrm>
              <a:off x="5201345" y="2507357"/>
              <a:ext cx="279063" cy="272009"/>
            </a:xfrm>
            <a:prstGeom prst="rect">
              <a:avLst/>
            </a:prstGeom>
            <a:noFill/>
            <a:ln>
              <a:noFill/>
            </a:ln>
          </p:spPr>
        </p:pic>
      </p:grpSp>
      <p:pic>
        <p:nvPicPr>
          <p:cNvPr id="10" name="Google Shape;452;p29">
            <a:hlinkClick r:id="rId3" action="ppaction://hlinksldjump"/>
            <a:extLst>
              <a:ext uri="{FF2B5EF4-FFF2-40B4-BE49-F238E27FC236}">
                <a16:creationId xmlns:a16="http://schemas.microsoft.com/office/drawing/2014/main" id="{25750E57-9A7F-FB9D-75D2-DC148A84D245}"/>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7" name="Google Shape;370;p27">
            <a:extLst>
              <a:ext uri="{FF2B5EF4-FFF2-40B4-BE49-F238E27FC236}">
                <a16:creationId xmlns:a16="http://schemas.microsoft.com/office/drawing/2014/main" id="{03355C45-AF3B-E99C-07D3-8BAC90AC4A82}"/>
              </a:ext>
            </a:extLst>
          </p:cNvPr>
          <p:cNvSpPr txBox="1">
            <a:spLocks/>
          </p:cNvSpPr>
          <p:nvPr/>
        </p:nvSpPr>
        <p:spPr>
          <a:xfrm>
            <a:off x="1051547" y="1851763"/>
            <a:ext cx="4754868" cy="4609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None/>
            </a:pPr>
            <a:r>
              <a:rPr lang="en-US" sz="1400" dirty="0">
                <a:solidFill>
                  <a:schemeClr val="bg2"/>
                </a:solidFill>
                <a:latin typeface="Poppins" panose="00000500000000000000" pitchFamily="2" charset="0"/>
                <a:cs typeface="Poppins" panose="00000500000000000000" pitchFamily="2" charset="0"/>
              </a:rPr>
              <a:t>This is the sitemap showing the structure, organization of pages, and content of this application.</a:t>
            </a:r>
          </a:p>
        </p:txBody>
      </p:sp>
      <p:sp>
        <p:nvSpPr>
          <p:cNvPr id="11" name="Google Shape;440;p29">
            <a:extLst>
              <a:ext uri="{FF2B5EF4-FFF2-40B4-BE49-F238E27FC236}">
                <a16:creationId xmlns:a16="http://schemas.microsoft.com/office/drawing/2014/main" id="{24E7B49F-A628-51DC-9E09-85090453ACFF}"/>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SITEMAP</a:t>
            </a:r>
          </a:p>
        </p:txBody>
      </p:sp>
      <p:pic>
        <p:nvPicPr>
          <p:cNvPr id="23" name="Picture 22">
            <a:extLst>
              <a:ext uri="{FF2B5EF4-FFF2-40B4-BE49-F238E27FC236}">
                <a16:creationId xmlns:a16="http://schemas.microsoft.com/office/drawing/2014/main" id="{EF71F763-F0A9-483F-ED33-48EADB0F0345}"/>
              </a:ext>
            </a:extLst>
          </p:cNvPr>
          <p:cNvPicPr>
            <a:picLocks noChangeAspect="1"/>
          </p:cNvPicPr>
          <p:nvPr/>
        </p:nvPicPr>
        <p:blipFill rotWithShape="1">
          <a:blip r:embed="rId5"/>
          <a:srcRect l="2036" t="8828" r="18405" b="32445"/>
          <a:stretch/>
        </p:blipFill>
        <p:spPr>
          <a:xfrm>
            <a:off x="1138698" y="4075643"/>
            <a:ext cx="4573888" cy="2493014"/>
          </a:xfrm>
          <a:prstGeom prst="rect">
            <a:avLst/>
          </a:prstGeom>
        </p:spPr>
      </p:pic>
      <p:pic>
        <p:nvPicPr>
          <p:cNvPr id="24" name="Google Shape;459;p29">
            <a:hlinkClick r:id="rId6" action="ppaction://hlinksldjump"/>
            <a:extLst>
              <a:ext uri="{FF2B5EF4-FFF2-40B4-BE49-F238E27FC236}">
                <a16:creationId xmlns:a16="http://schemas.microsoft.com/office/drawing/2014/main" id="{FC7A8C10-6DF9-F648-2B6B-9266A05EC6EF}"/>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25" name="Google Shape;460;p29">
            <a:hlinkClick r:id="rId8" action="ppaction://hlinksldjump"/>
            <a:extLst>
              <a:ext uri="{FF2B5EF4-FFF2-40B4-BE49-F238E27FC236}">
                <a16:creationId xmlns:a16="http://schemas.microsoft.com/office/drawing/2014/main" id="{FF710328-4493-89A4-D137-E774392B6431}"/>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26" name="Google Shape;461;p29">
            <a:hlinkClick r:id="" action="ppaction://hlinkshowjump?jump=nextslide"/>
            <a:extLst>
              <a:ext uri="{FF2B5EF4-FFF2-40B4-BE49-F238E27FC236}">
                <a16:creationId xmlns:a16="http://schemas.microsoft.com/office/drawing/2014/main" id="{60C90D78-1DA8-D0D5-527C-CC07DB3A4EBB}"/>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27" name="Google Shape;462;p29">
            <a:hlinkClick r:id="" action="ppaction://hlinkshowjump?jump=previousslide"/>
            <a:extLst>
              <a:ext uri="{FF2B5EF4-FFF2-40B4-BE49-F238E27FC236}">
                <a16:creationId xmlns:a16="http://schemas.microsoft.com/office/drawing/2014/main" id="{E2404CB0-7B97-FC2F-67DE-56686B4A6B40}"/>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28" name="Google Shape;463;p29">
            <a:hlinkClick r:id="rId11" action="ppaction://hlinksldjump"/>
            <a:extLst>
              <a:ext uri="{FF2B5EF4-FFF2-40B4-BE49-F238E27FC236}">
                <a16:creationId xmlns:a16="http://schemas.microsoft.com/office/drawing/2014/main" id="{DE0179F3-DCA1-7FBC-DC3A-F5AF0299AB1E}"/>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9" name="Google Shape;464;p29">
            <a:hlinkClick r:id="rId12" action="ppaction://hlinksldjump"/>
            <a:extLst>
              <a:ext uri="{FF2B5EF4-FFF2-40B4-BE49-F238E27FC236}">
                <a16:creationId xmlns:a16="http://schemas.microsoft.com/office/drawing/2014/main" id="{1B203C91-06A4-3A8F-FF5C-629C886EF2F6}"/>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0" name="Google Shape;465;p29">
            <a:hlinkClick r:id="rId13" action="ppaction://hlinksldjump"/>
            <a:extLst>
              <a:ext uri="{FF2B5EF4-FFF2-40B4-BE49-F238E27FC236}">
                <a16:creationId xmlns:a16="http://schemas.microsoft.com/office/drawing/2014/main" id="{162CD4E4-56FA-B3F2-D2D8-F3823AC50097}"/>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1" name="Google Shape;466;p29">
            <a:hlinkClick r:id="rId14" action="ppaction://hlinksldjump"/>
            <a:extLst>
              <a:ext uri="{FF2B5EF4-FFF2-40B4-BE49-F238E27FC236}">
                <a16:creationId xmlns:a16="http://schemas.microsoft.com/office/drawing/2014/main" id="{69023784-79AF-3F66-E9E7-4654B6342D6B}"/>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D3CA9F17-FDB9-E946-B54C-7AC480070DB1}"/>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20</a:t>
            </a:r>
            <a:endParaRPr lang="en-US" sz="1800" b="1" dirty="0">
              <a:solidFill>
                <a:schemeClr val="bg2"/>
              </a:solidFill>
            </a:endParaRPr>
          </a:p>
        </p:txBody>
      </p:sp>
      <p:sp>
        <p:nvSpPr>
          <p:cNvPr id="3" name="Google Shape;370;p27">
            <a:extLst>
              <a:ext uri="{FF2B5EF4-FFF2-40B4-BE49-F238E27FC236}">
                <a16:creationId xmlns:a16="http://schemas.microsoft.com/office/drawing/2014/main" id="{1B6D2BA8-AF10-7389-0CF7-9946288D0E63}"/>
              </a:ext>
            </a:extLst>
          </p:cNvPr>
          <p:cNvSpPr txBox="1">
            <a:spLocks/>
          </p:cNvSpPr>
          <p:nvPr/>
        </p:nvSpPr>
        <p:spPr>
          <a:xfrm>
            <a:off x="1051547" y="7745839"/>
            <a:ext cx="4754867" cy="5345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None/>
            </a:pPr>
            <a:endParaRPr lang="en-US" sz="1400" dirty="0">
              <a:solidFill>
                <a:schemeClr val="bg2"/>
              </a:solidFill>
              <a:latin typeface="Poppins" panose="00000500000000000000" pitchFamily="2" charset="0"/>
              <a:cs typeface="Poppins" panose="00000500000000000000" pitchFamily="2" charset="0"/>
            </a:endParaRPr>
          </a:p>
          <a:p>
            <a:pPr marL="0" indent="0">
              <a:buNone/>
            </a:pPr>
            <a:r>
              <a:rPr lang="en-US" sz="1400" dirty="0">
                <a:solidFill>
                  <a:schemeClr val="bg2"/>
                </a:solidFill>
                <a:latin typeface="Poppins" panose="00000500000000000000" pitchFamily="2" charset="0"/>
                <a:cs typeface="Poppins" panose="00000500000000000000" pitchFamily="2" charset="0"/>
              </a:rPr>
              <a:t>For a clearer copy, please click </a:t>
            </a:r>
            <a:r>
              <a:rPr lang="en-US" sz="1400" b="1" dirty="0">
                <a:solidFill>
                  <a:schemeClr val="bg2"/>
                </a:solidFill>
                <a:latin typeface="Poppins" panose="00000500000000000000" pitchFamily="2" charset="0"/>
                <a:cs typeface="Poppins" panose="00000500000000000000" pitchFamily="2" charset="0"/>
                <a:hlinkClick r:id="rId15"/>
              </a:rPr>
              <a:t>here</a:t>
            </a:r>
            <a:r>
              <a:rPr lang="en-US" sz="1400" dirty="0">
                <a:solidFill>
                  <a:schemeClr val="bg2"/>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164890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19" name="Group 18">
            <a:extLst>
              <a:ext uri="{FF2B5EF4-FFF2-40B4-BE49-F238E27FC236}">
                <a16:creationId xmlns:a16="http://schemas.microsoft.com/office/drawing/2014/main" id="{FB955986-5A9B-0315-0248-00EA0BD87B97}"/>
              </a:ext>
            </a:extLst>
          </p:cNvPr>
          <p:cNvGrpSpPr/>
          <p:nvPr/>
        </p:nvGrpSpPr>
        <p:grpSpPr>
          <a:xfrm>
            <a:off x="1051547" y="3551997"/>
            <a:ext cx="4754880" cy="3349806"/>
            <a:chOff x="1178531" y="2302058"/>
            <a:chExt cx="4501233" cy="3825680"/>
          </a:xfrm>
        </p:grpSpPr>
        <p:grpSp>
          <p:nvGrpSpPr>
            <p:cNvPr id="814" name="Google Shape;814;p42"/>
            <p:cNvGrpSpPr/>
            <p:nvPr/>
          </p:nvGrpSpPr>
          <p:grpSpPr>
            <a:xfrm>
              <a:off x="1178531" y="2302058"/>
              <a:ext cx="4501233" cy="3825680"/>
              <a:chOff x="1908639" y="3251296"/>
              <a:chExt cx="6365700" cy="2523129"/>
            </a:xfrm>
          </p:grpSpPr>
          <p:sp>
            <p:nvSpPr>
              <p:cNvPr id="815" name="Google Shape;815;p42"/>
              <p:cNvSpPr/>
              <p:nvPr/>
            </p:nvSpPr>
            <p:spPr>
              <a:xfrm>
                <a:off x="1908639" y="3708202"/>
                <a:ext cx="6365700" cy="2066223"/>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816" name="Google Shape;816;p42"/>
              <p:cNvSpPr/>
              <p:nvPr/>
            </p:nvSpPr>
            <p:spPr>
              <a:xfrm>
                <a:off x="1908639" y="3251296"/>
                <a:ext cx="60180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817" name="Google Shape;817;p42"/>
              <p:cNvSpPr/>
              <p:nvPr/>
            </p:nvSpPr>
            <p:spPr>
              <a:xfrm>
                <a:off x="7311023"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818" name="Google Shape;818;p42">
              <a:hlinkClick r:id="rId3" action="ppaction://hlinksldjump"/>
            </p:cNvPr>
            <p:cNvPicPr preferRelativeResize="0"/>
            <p:nvPr/>
          </p:nvPicPr>
          <p:blipFill rotWithShape="1">
            <a:blip r:embed="rId4">
              <a:alphaModFix/>
            </a:blip>
            <a:srcRect t="465" b="475"/>
            <a:stretch/>
          </p:blipFill>
          <p:spPr>
            <a:xfrm>
              <a:off x="5201345" y="2507357"/>
              <a:ext cx="279063" cy="272009"/>
            </a:xfrm>
            <a:prstGeom prst="rect">
              <a:avLst/>
            </a:prstGeom>
            <a:noFill/>
            <a:ln>
              <a:noFill/>
            </a:ln>
          </p:spPr>
        </p:pic>
      </p:grpSp>
      <p:pic>
        <p:nvPicPr>
          <p:cNvPr id="10" name="Google Shape;452;p29">
            <a:hlinkClick r:id="rId3" action="ppaction://hlinksldjump"/>
            <a:extLst>
              <a:ext uri="{FF2B5EF4-FFF2-40B4-BE49-F238E27FC236}">
                <a16:creationId xmlns:a16="http://schemas.microsoft.com/office/drawing/2014/main" id="{25750E57-9A7F-FB9D-75D2-DC148A84D245}"/>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7" name="Google Shape;370;p27">
            <a:extLst>
              <a:ext uri="{FF2B5EF4-FFF2-40B4-BE49-F238E27FC236}">
                <a16:creationId xmlns:a16="http://schemas.microsoft.com/office/drawing/2014/main" id="{03355C45-AF3B-E99C-07D3-8BAC90AC4A82}"/>
              </a:ext>
            </a:extLst>
          </p:cNvPr>
          <p:cNvSpPr txBox="1">
            <a:spLocks/>
          </p:cNvSpPr>
          <p:nvPr/>
        </p:nvSpPr>
        <p:spPr>
          <a:xfrm>
            <a:off x="1051547" y="2670913"/>
            <a:ext cx="4754868" cy="4609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None/>
            </a:pPr>
            <a:r>
              <a:rPr lang="en-US" sz="1400" dirty="0">
                <a:solidFill>
                  <a:schemeClr val="bg2"/>
                </a:solidFill>
                <a:latin typeface="Poppins" panose="00000500000000000000" pitchFamily="2" charset="0"/>
                <a:cs typeface="Poppins" panose="00000500000000000000" pitchFamily="2" charset="0"/>
              </a:rPr>
              <a:t>This is the persona-based task flow diagram showing the user’s journey on tracking educational progress per subject.</a:t>
            </a:r>
          </a:p>
        </p:txBody>
      </p:sp>
      <p:sp>
        <p:nvSpPr>
          <p:cNvPr id="11" name="Google Shape;440;p29">
            <a:extLst>
              <a:ext uri="{FF2B5EF4-FFF2-40B4-BE49-F238E27FC236}">
                <a16:creationId xmlns:a16="http://schemas.microsoft.com/office/drawing/2014/main" id="{24E7B49F-A628-51DC-9E09-85090453ACFF}"/>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PERSONA-BASED TASK FLOW</a:t>
            </a:r>
          </a:p>
        </p:txBody>
      </p:sp>
      <p:pic>
        <p:nvPicPr>
          <p:cNvPr id="20" name="Picture 19">
            <a:extLst>
              <a:ext uri="{FF2B5EF4-FFF2-40B4-BE49-F238E27FC236}">
                <a16:creationId xmlns:a16="http://schemas.microsoft.com/office/drawing/2014/main" id="{35F67B8A-0CED-9D0A-F018-C13CC0F78019}"/>
              </a:ext>
            </a:extLst>
          </p:cNvPr>
          <p:cNvPicPr>
            <a:picLocks noChangeAspect="1"/>
          </p:cNvPicPr>
          <p:nvPr/>
        </p:nvPicPr>
        <p:blipFill rotWithShape="1">
          <a:blip r:embed="rId5"/>
          <a:srcRect l="8148" t="72321" r="56296" b="9622"/>
          <a:stretch/>
        </p:blipFill>
        <p:spPr>
          <a:xfrm>
            <a:off x="1216327" y="4700457"/>
            <a:ext cx="4425307" cy="1659492"/>
          </a:xfrm>
          <a:prstGeom prst="rect">
            <a:avLst/>
          </a:prstGeom>
        </p:spPr>
      </p:pic>
      <p:pic>
        <p:nvPicPr>
          <p:cNvPr id="21" name="Google Shape;459;p29">
            <a:hlinkClick r:id="rId6" action="ppaction://hlinksldjump"/>
            <a:extLst>
              <a:ext uri="{FF2B5EF4-FFF2-40B4-BE49-F238E27FC236}">
                <a16:creationId xmlns:a16="http://schemas.microsoft.com/office/drawing/2014/main" id="{11A04A88-4B2E-D4A3-3513-EAE5579D54CD}"/>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22" name="Google Shape;460;p29">
            <a:hlinkClick r:id="rId8" action="ppaction://hlinksldjump"/>
            <a:extLst>
              <a:ext uri="{FF2B5EF4-FFF2-40B4-BE49-F238E27FC236}">
                <a16:creationId xmlns:a16="http://schemas.microsoft.com/office/drawing/2014/main" id="{473B34C2-FF6B-AE00-B1F2-30F8816F9D7C}"/>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23" name="Google Shape;461;p29">
            <a:hlinkClick r:id="" action="ppaction://hlinkshowjump?jump=nextslide"/>
            <a:extLst>
              <a:ext uri="{FF2B5EF4-FFF2-40B4-BE49-F238E27FC236}">
                <a16:creationId xmlns:a16="http://schemas.microsoft.com/office/drawing/2014/main" id="{F1F7C0D7-E96B-7617-3FF0-E117CC733F2A}"/>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24" name="Google Shape;462;p29">
            <a:hlinkClick r:id="" action="ppaction://hlinkshowjump?jump=previousslide"/>
            <a:extLst>
              <a:ext uri="{FF2B5EF4-FFF2-40B4-BE49-F238E27FC236}">
                <a16:creationId xmlns:a16="http://schemas.microsoft.com/office/drawing/2014/main" id="{7CACD3FA-E798-748E-3F26-E8E8D6327CB5}"/>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25" name="Google Shape;463;p29">
            <a:hlinkClick r:id="rId11" action="ppaction://hlinksldjump"/>
            <a:extLst>
              <a:ext uri="{FF2B5EF4-FFF2-40B4-BE49-F238E27FC236}">
                <a16:creationId xmlns:a16="http://schemas.microsoft.com/office/drawing/2014/main" id="{AD582FFA-B2F8-EFDC-E041-E410077ED981}"/>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6" name="Google Shape;464;p29">
            <a:hlinkClick r:id="rId12" action="ppaction://hlinksldjump"/>
            <a:extLst>
              <a:ext uri="{FF2B5EF4-FFF2-40B4-BE49-F238E27FC236}">
                <a16:creationId xmlns:a16="http://schemas.microsoft.com/office/drawing/2014/main" id="{AAA36963-465B-9FB2-54D3-4C34CEC4B177}"/>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5;p29">
            <a:hlinkClick r:id="rId13" action="ppaction://hlinksldjump"/>
            <a:extLst>
              <a:ext uri="{FF2B5EF4-FFF2-40B4-BE49-F238E27FC236}">
                <a16:creationId xmlns:a16="http://schemas.microsoft.com/office/drawing/2014/main" id="{D5B5334F-2E4C-B1E3-FADE-6D7C6DBB3122}"/>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8" name="Google Shape;466;p29">
            <a:hlinkClick r:id="rId14" action="ppaction://hlinksldjump"/>
            <a:extLst>
              <a:ext uri="{FF2B5EF4-FFF2-40B4-BE49-F238E27FC236}">
                <a16:creationId xmlns:a16="http://schemas.microsoft.com/office/drawing/2014/main" id="{1E6DE321-7A71-2344-ECEF-3DD67AF44996}"/>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73E590B5-9570-E294-DEDA-FAFD2BD05636}"/>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21</a:t>
            </a:r>
            <a:endParaRPr lang="en-US" sz="1800" b="1" dirty="0">
              <a:solidFill>
                <a:schemeClr val="bg2"/>
              </a:solidFill>
            </a:endParaRPr>
          </a:p>
        </p:txBody>
      </p:sp>
    </p:spTree>
    <p:extLst>
      <p:ext uri="{BB962C8B-B14F-4D97-AF65-F5344CB8AC3E}">
        <p14:creationId xmlns:p14="http://schemas.microsoft.com/office/powerpoint/2010/main" val="178055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grpSp>
        <p:nvGrpSpPr>
          <p:cNvPr id="1124" name="Google Shape;1124;p50"/>
          <p:cNvGrpSpPr/>
          <p:nvPr/>
        </p:nvGrpSpPr>
        <p:grpSpPr>
          <a:xfrm>
            <a:off x="1433986" y="3893405"/>
            <a:ext cx="4888366" cy="3895712"/>
            <a:chOff x="4404665" y="1408892"/>
            <a:chExt cx="4356905" cy="3390504"/>
          </a:xfrm>
        </p:grpSpPr>
        <p:sp>
          <p:nvSpPr>
            <p:cNvPr id="1125" name="Google Shape;1125;p50"/>
            <p:cNvSpPr/>
            <p:nvPr/>
          </p:nvSpPr>
          <p:spPr>
            <a:xfrm>
              <a:off x="4404970" y="2012396"/>
              <a:ext cx="4356600" cy="2787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dirty="0"/>
            </a:p>
          </p:txBody>
        </p:sp>
        <p:sp>
          <p:nvSpPr>
            <p:cNvPr id="1126" name="Google Shape;1126;p50"/>
            <p:cNvSpPr/>
            <p:nvPr/>
          </p:nvSpPr>
          <p:spPr>
            <a:xfrm>
              <a:off x="4404665" y="1408913"/>
              <a:ext cx="4356600" cy="6036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1127" name="Google Shape;1127;p50"/>
            <p:cNvSpPr/>
            <p:nvPr/>
          </p:nvSpPr>
          <p:spPr>
            <a:xfrm>
              <a:off x="8202668" y="1408892"/>
              <a:ext cx="558600" cy="6036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1135" name="Google Shape;1135;p50">
            <a:hlinkClick r:id="rId4" action="ppaction://hlinksldjump"/>
          </p:cNvPr>
          <p:cNvPicPr preferRelativeResize="0"/>
          <p:nvPr/>
        </p:nvPicPr>
        <p:blipFill rotWithShape="1">
          <a:blip r:embed="rId5">
            <a:alphaModFix/>
          </a:blip>
          <a:srcRect t="465" b="475"/>
          <a:stretch/>
        </p:blipFill>
        <p:spPr>
          <a:xfrm>
            <a:off x="5859327" y="4137759"/>
            <a:ext cx="297931" cy="290414"/>
          </a:xfrm>
          <a:prstGeom prst="rect">
            <a:avLst/>
          </a:prstGeom>
          <a:noFill/>
          <a:ln>
            <a:noFill/>
          </a:ln>
        </p:spPr>
      </p:pic>
      <p:sp>
        <p:nvSpPr>
          <p:cNvPr id="1136" name="Google Shape;1136;p50"/>
          <p:cNvSpPr txBox="1">
            <a:spLocks noGrp="1"/>
          </p:cNvSpPr>
          <p:nvPr>
            <p:ph type="subTitle" idx="1"/>
          </p:nvPr>
        </p:nvSpPr>
        <p:spPr>
          <a:xfrm flipH="1">
            <a:off x="1593767" y="2138592"/>
            <a:ext cx="3670749" cy="1044241"/>
          </a:xfrm>
          <a:prstGeom prst="rect">
            <a:avLst/>
          </a:prstGeom>
        </p:spPr>
        <p:txBody>
          <a:bodyPr spcFirstLastPara="1" wrap="square" lIns="0" tIns="0" rIns="0" bIns="0" anchor="ctr" anchorCtr="0">
            <a:noAutofit/>
          </a:bodyPr>
          <a:lstStyle/>
          <a:p>
            <a:pPr marL="0" indent="0" algn="ctr"/>
            <a:r>
              <a:rPr lang="en-US" sz="1400" i="0" dirty="0">
                <a:solidFill>
                  <a:schemeClr val="bg2"/>
                </a:solidFill>
                <a:effectLst/>
                <a:latin typeface="Poppins" panose="00000500000000000000" pitchFamily="2" charset="0"/>
                <a:cs typeface="Poppins" panose="00000500000000000000" pitchFamily="2" charset="0"/>
              </a:rPr>
              <a:t>This is the paper wireframes of 3Ps application. Paper wireframe is a sketch or drawing that represents the skeleton of the app interface. </a:t>
            </a:r>
            <a:endParaRPr sz="1400" dirty="0">
              <a:solidFill>
                <a:schemeClr val="bg2"/>
              </a:solidFill>
              <a:latin typeface="Poppins" panose="00000500000000000000" pitchFamily="2" charset="0"/>
              <a:cs typeface="Poppins" panose="00000500000000000000" pitchFamily="2" charset="0"/>
            </a:endParaRPr>
          </a:p>
        </p:txBody>
      </p:sp>
      <p:sp>
        <p:nvSpPr>
          <p:cNvPr id="12" name="Google Shape;440;p29">
            <a:extLst>
              <a:ext uri="{FF2B5EF4-FFF2-40B4-BE49-F238E27FC236}">
                <a16:creationId xmlns:a16="http://schemas.microsoft.com/office/drawing/2014/main" id="{C5857A85-9623-E475-A27C-0392B1863A73}"/>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PAPER WIREFRAMES</a:t>
            </a:r>
          </a:p>
        </p:txBody>
      </p:sp>
      <p:pic>
        <p:nvPicPr>
          <p:cNvPr id="14" name="Google Shape;452;p29">
            <a:hlinkClick r:id="rId4" action="ppaction://hlinksldjump"/>
            <a:extLst>
              <a:ext uri="{FF2B5EF4-FFF2-40B4-BE49-F238E27FC236}">
                <a16:creationId xmlns:a16="http://schemas.microsoft.com/office/drawing/2014/main" id="{E8814416-B206-F5C5-D9F0-00FADC1DE676}"/>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6" name="Picture 15">
            <a:extLst>
              <a:ext uri="{FF2B5EF4-FFF2-40B4-BE49-F238E27FC236}">
                <a16:creationId xmlns:a16="http://schemas.microsoft.com/office/drawing/2014/main" id="{24213749-0D69-CF3D-BAC9-0FFC3149F411}"/>
              </a:ext>
            </a:extLst>
          </p:cNvPr>
          <p:cNvPicPr>
            <a:picLocks noChangeAspect="1"/>
          </p:cNvPicPr>
          <p:nvPr/>
        </p:nvPicPr>
        <p:blipFill>
          <a:blip r:embed="rId6"/>
          <a:stretch>
            <a:fillRect/>
          </a:stretch>
        </p:blipFill>
        <p:spPr>
          <a:xfrm>
            <a:off x="1445210" y="4359176"/>
            <a:ext cx="4876800" cy="3657600"/>
          </a:xfrm>
          <a:prstGeom prst="rect">
            <a:avLst/>
          </a:prstGeom>
        </p:spPr>
      </p:pic>
      <p:pic>
        <p:nvPicPr>
          <p:cNvPr id="17" name="Google Shape;459;p29">
            <a:hlinkClick r:id="rId7" action="ppaction://hlinksldjump"/>
            <a:extLst>
              <a:ext uri="{FF2B5EF4-FFF2-40B4-BE49-F238E27FC236}">
                <a16:creationId xmlns:a16="http://schemas.microsoft.com/office/drawing/2014/main" id="{450E67D1-C138-12B6-D677-0060120CEE33}"/>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8" name="Google Shape;460;p29">
            <a:hlinkClick r:id="rId9" action="ppaction://hlinksldjump"/>
            <a:extLst>
              <a:ext uri="{FF2B5EF4-FFF2-40B4-BE49-F238E27FC236}">
                <a16:creationId xmlns:a16="http://schemas.microsoft.com/office/drawing/2014/main" id="{2A2373CF-0485-8318-E98E-EAA0854FF265}"/>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9" name="Google Shape;461;p29">
            <a:hlinkClick r:id="" action="ppaction://hlinkshowjump?jump=nextslide"/>
            <a:extLst>
              <a:ext uri="{FF2B5EF4-FFF2-40B4-BE49-F238E27FC236}">
                <a16:creationId xmlns:a16="http://schemas.microsoft.com/office/drawing/2014/main" id="{198ED5B1-DC4E-7378-3A27-8BC412B2EDCD}"/>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0" name="Google Shape;462;p29">
            <a:hlinkClick r:id="" action="ppaction://hlinkshowjump?jump=previousslide"/>
            <a:extLst>
              <a:ext uri="{FF2B5EF4-FFF2-40B4-BE49-F238E27FC236}">
                <a16:creationId xmlns:a16="http://schemas.microsoft.com/office/drawing/2014/main" id="{D4EFA4CE-2B54-9FBA-E056-67F6E6817673}"/>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1" name="Google Shape;463;p29">
            <a:hlinkClick r:id="rId12" action="ppaction://hlinksldjump"/>
            <a:extLst>
              <a:ext uri="{FF2B5EF4-FFF2-40B4-BE49-F238E27FC236}">
                <a16:creationId xmlns:a16="http://schemas.microsoft.com/office/drawing/2014/main" id="{3D9E05A9-4EE7-84AD-B40C-3734B13BD266}"/>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2" name="Google Shape;464;p29">
            <a:hlinkClick r:id="rId13" action="ppaction://hlinksldjump"/>
            <a:extLst>
              <a:ext uri="{FF2B5EF4-FFF2-40B4-BE49-F238E27FC236}">
                <a16:creationId xmlns:a16="http://schemas.microsoft.com/office/drawing/2014/main" id="{C7A674A9-9EC3-B929-95A9-AC54D84D00B7}"/>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3" name="Google Shape;465;p29">
            <a:hlinkClick r:id="rId14" action="ppaction://hlinksldjump"/>
            <a:extLst>
              <a:ext uri="{FF2B5EF4-FFF2-40B4-BE49-F238E27FC236}">
                <a16:creationId xmlns:a16="http://schemas.microsoft.com/office/drawing/2014/main" id="{60C664C2-18C0-4D31-8FE9-D40C5F31F3CA}"/>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4" name="Google Shape;466;p29">
            <a:hlinkClick r:id="rId15" action="ppaction://hlinksldjump"/>
            <a:extLst>
              <a:ext uri="{FF2B5EF4-FFF2-40B4-BE49-F238E27FC236}">
                <a16:creationId xmlns:a16="http://schemas.microsoft.com/office/drawing/2014/main" id="{60E1B4D0-DCAA-8C53-AD00-342466FD39ED}"/>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BA27A8BC-59D5-1EE7-6CB8-EC7517971C58}"/>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22</a:t>
            </a:r>
            <a:endParaRPr lang="en-US" sz="1800" b="1" dirty="0">
              <a:solidFill>
                <a:schemeClr val="bg2"/>
              </a:solidFill>
            </a:endParaRPr>
          </a:p>
        </p:txBody>
      </p:sp>
    </p:spTree>
    <p:extLst>
      <p:ext uri="{BB962C8B-B14F-4D97-AF65-F5344CB8AC3E}">
        <p14:creationId xmlns:p14="http://schemas.microsoft.com/office/powerpoint/2010/main" val="977633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PAPER WIREFRAMES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l="3100" r="3100"/>
          <a:stretch/>
        </p:blipFill>
        <p:spPr>
          <a:xfrm>
            <a:off x="914399" y="1629192"/>
            <a:ext cx="5029200" cy="6583680"/>
          </a:xfrm>
          <a:prstGeom prst="rect">
            <a:avLst/>
          </a:prstGeom>
          <a:noFill/>
          <a:ln>
            <a:noFill/>
          </a:ln>
        </p:spPr>
      </p:pic>
      <p:pic>
        <p:nvPicPr>
          <p:cNvPr id="15" name="Google Shape;459;p29">
            <a:hlinkClick r:id="rId7" action="ppaction://hlinksldjump"/>
            <a:extLst>
              <a:ext uri="{FF2B5EF4-FFF2-40B4-BE49-F238E27FC236}">
                <a16:creationId xmlns:a16="http://schemas.microsoft.com/office/drawing/2014/main" id="{B8EFF540-0E03-2C19-4CAF-6C9B9A49DFD8}"/>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6" name="Google Shape;460;p29">
            <a:hlinkClick r:id="rId9" action="ppaction://hlinksldjump"/>
            <a:extLst>
              <a:ext uri="{FF2B5EF4-FFF2-40B4-BE49-F238E27FC236}">
                <a16:creationId xmlns:a16="http://schemas.microsoft.com/office/drawing/2014/main" id="{04C0BCB5-ADB6-9E2A-3A6F-6EFF442DA796}"/>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7" name="Google Shape;461;p29">
            <a:hlinkClick r:id="" action="ppaction://hlinkshowjump?jump=nextslide"/>
            <a:extLst>
              <a:ext uri="{FF2B5EF4-FFF2-40B4-BE49-F238E27FC236}">
                <a16:creationId xmlns:a16="http://schemas.microsoft.com/office/drawing/2014/main" id="{DECB0990-253C-4DA7-6B15-96D3E3593CAD}"/>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8" name="Google Shape;462;p29">
            <a:hlinkClick r:id="" action="ppaction://hlinkshowjump?jump=previousslide"/>
            <a:extLst>
              <a:ext uri="{FF2B5EF4-FFF2-40B4-BE49-F238E27FC236}">
                <a16:creationId xmlns:a16="http://schemas.microsoft.com/office/drawing/2014/main" id="{1E2D251D-225B-372D-58EA-EC93A5D0D27C}"/>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9" name="Google Shape;463;p29">
            <a:hlinkClick r:id="rId12" action="ppaction://hlinksldjump"/>
            <a:extLst>
              <a:ext uri="{FF2B5EF4-FFF2-40B4-BE49-F238E27FC236}">
                <a16:creationId xmlns:a16="http://schemas.microsoft.com/office/drawing/2014/main" id="{7D813276-A71C-76D8-6426-4D469C36E8F7}"/>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4;p29">
            <a:hlinkClick r:id="rId13" action="ppaction://hlinksldjump"/>
            <a:extLst>
              <a:ext uri="{FF2B5EF4-FFF2-40B4-BE49-F238E27FC236}">
                <a16:creationId xmlns:a16="http://schemas.microsoft.com/office/drawing/2014/main" id="{6D5D0D3C-11B1-0468-E0CF-B4C06699FDCE}"/>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1" name="Google Shape;465;p29">
            <a:hlinkClick r:id="rId14" action="ppaction://hlinksldjump"/>
            <a:extLst>
              <a:ext uri="{FF2B5EF4-FFF2-40B4-BE49-F238E27FC236}">
                <a16:creationId xmlns:a16="http://schemas.microsoft.com/office/drawing/2014/main" id="{ECE4D6A4-B6D2-BFB2-91D0-7960FC718696}"/>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2" name="Google Shape;466;p29">
            <a:hlinkClick r:id="rId15" action="ppaction://hlinksldjump"/>
            <a:extLst>
              <a:ext uri="{FF2B5EF4-FFF2-40B4-BE49-F238E27FC236}">
                <a16:creationId xmlns:a16="http://schemas.microsoft.com/office/drawing/2014/main" id="{ABD8FA67-7AD7-D4F6-ACC8-6CB31B36C96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E5390912-F5BD-DB41-49E4-92687B87B4E6}"/>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23</a:t>
            </a:r>
            <a:endParaRPr lang="en-US" sz="1800" b="1" dirty="0">
              <a:solidFill>
                <a:schemeClr val="bg2"/>
              </a:solidFill>
            </a:endParaRPr>
          </a:p>
        </p:txBody>
      </p:sp>
    </p:spTree>
    <p:extLst>
      <p:ext uri="{BB962C8B-B14F-4D97-AF65-F5344CB8AC3E}">
        <p14:creationId xmlns:p14="http://schemas.microsoft.com/office/powerpoint/2010/main" val="4190937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PAPER WIREFRAMES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12" name="Google Shape;459;p29">
            <a:hlinkClick r:id="rId7" action="ppaction://hlinksldjump"/>
            <a:extLst>
              <a:ext uri="{FF2B5EF4-FFF2-40B4-BE49-F238E27FC236}">
                <a16:creationId xmlns:a16="http://schemas.microsoft.com/office/drawing/2014/main" id="{EBC836EF-AA78-5176-EF46-956B90EECE02}"/>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3" name="Google Shape;460;p29">
            <a:hlinkClick r:id="rId9" action="ppaction://hlinksldjump"/>
            <a:extLst>
              <a:ext uri="{FF2B5EF4-FFF2-40B4-BE49-F238E27FC236}">
                <a16:creationId xmlns:a16="http://schemas.microsoft.com/office/drawing/2014/main" id="{3210B7FB-5EBB-7E31-4119-5870E78C2073}"/>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5" name="Google Shape;461;p29">
            <a:hlinkClick r:id="" action="ppaction://hlinkshowjump?jump=nextslide"/>
            <a:extLst>
              <a:ext uri="{FF2B5EF4-FFF2-40B4-BE49-F238E27FC236}">
                <a16:creationId xmlns:a16="http://schemas.microsoft.com/office/drawing/2014/main" id="{8C6D8118-C42E-88CE-3FF6-A470CC40E9BC}"/>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6" name="Google Shape;462;p29">
            <a:hlinkClick r:id="" action="ppaction://hlinkshowjump?jump=previousslide"/>
            <a:extLst>
              <a:ext uri="{FF2B5EF4-FFF2-40B4-BE49-F238E27FC236}">
                <a16:creationId xmlns:a16="http://schemas.microsoft.com/office/drawing/2014/main" id="{71B98A9C-BA64-EF53-8D5A-D1969BD83A0D}"/>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7" name="Google Shape;463;p29">
            <a:hlinkClick r:id="rId12" action="ppaction://hlinksldjump"/>
            <a:extLst>
              <a:ext uri="{FF2B5EF4-FFF2-40B4-BE49-F238E27FC236}">
                <a16:creationId xmlns:a16="http://schemas.microsoft.com/office/drawing/2014/main" id="{37CE6A39-39DE-DB75-EFCF-E9570ED7A2CD}"/>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3" action="ppaction://hlinksldjump"/>
            <a:extLst>
              <a:ext uri="{FF2B5EF4-FFF2-40B4-BE49-F238E27FC236}">
                <a16:creationId xmlns:a16="http://schemas.microsoft.com/office/drawing/2014/main" id="{8F265DC4-E5CE-3215-A0D2-6B829A77C7F6}"/>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4" action="ppaction://hlinksldjump"/>
            <a:extLst>
              <a:ext uri="{FF2B5EF4-FFF2-40B4-BE49-F238E27FC236}">
                <a16:creationId xmlns:a16="http://schemas.microsoft.com/office/drawing/2014/main" id="{90F23FD0-66AB-E6E4-B399-6579738809F8}"/>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5" action="ppaction://hlinksldjump"/>
            <a:extLst>
              <a:ext uri="{FF2B5EF4-FFF2-40B4-BE49-F238E27FC236}">
                <a16:creationId xmlns:a16="http://schemas.microsoft.com/office/drawing/2014/main" id="{B314BD35-519E-D6A2-BC02-61FFE463E82F}"/>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2FD24042-B20A-FD11-7727-7B1A69AFD030}"/>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24</a:t>
            </a:r>
            <a:endParaRPr lang="en-US" sz="1800" b="1" dirty="0">
              <a:solidFill>
                <a:schemeClr val="bg2"/>
              </a:solidFill>
            </a:endParaRPr>
          </a:p>
        </p:txBody>
      </p:sp>
    </p:spTree>
    <p:extLst>
      <p:ext uri="{BB962C8B-B14F-4D97-AF65-F5344CB8AC3E}">
        <p14:creationId xmlns:p14="http://schemas.microsoft.com/office/powerpoint/2010/main" val="2894675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51"/>
          <p:cNvSpPr txBox="1">
            <a:spLocks noGrp="1"/>
          </p:cNvSpPr>
          <p:nvPr>
            <p:ph type="subTitle" idx="1"/>
          </p:nvPr>
        </p:nvSpPr>
        <p:spPr>
          <a:xfrm flipH="1">
            <a:off x="1593767" y="2138592"/>
            <a:ext cx="3670749" cy="1044241"/>
          </a:xfrm>
          <a:prstGeom prst="rect">
            <a:avLst/>
          </a:prstGeom>
        </p:spPr>
        <p:txBody>
          <a:bodyPr spcFirstLastPara="1" wrap="square" lIns="0" tIns="0" rIns="0" bIns="0" anchor="ctr" anchorCtr="0">
            <a:noAutofit/>
          </a:bodyPr>
          <a:lstStyle/>
          <a:p>
            <a:pPr marL="0" indent="0" algn="ctr"/>
            <a:r>
              <a:rPr lang="en-US" sz="1400" i="0" dirty="0">
                <a:solidFill>
                  <a:schemeClr val="bg2"/>
                </a:solidFill>
                <a:effectLst/>
                <a:latin typeface="Poppins" panose="00000500000000000000" pitchFamily="2" charset="0"/>
                <a:cs typeface="Poppins" panose="00000500000000000000" pitchFamily="2" charset="0"/>
              </a:rPr>
              <a:t>This is the digital wireframes of 3Ps application. Digital wireframe is a </a:t>
            </a:r>
            <a:r>
              <a:rPr lang="en-US" sz="1400" dirty="0">
                <a:solidFill>
                  <a:schemeClr val="bg2"/>
                </a:solidFill>
                <a:latin typeface="Poppins" panose="00000500000000000000" pitchFamily="2" charset="0"/>
                <a:cs typeface="Poppins" panose="00000500000000000000" pitchFamily="2" charset="0"/>
              </a:rPr>
              <a:t>basic, two-dimensional visual representation of the app interface.</a:t>
            </a:r>
          </a:p>
        </p:txBody>
      </p:sp>
      <p:grpSp>
        <p:nvGrpSpPr>
          <p:cNvPr id="1162" name="Google Shape;1162;p51"/>
          <p:cNvGrpSpPr/>
          <p:nvPr/>
        </p:nvGrpSpPr>
        <p:grpSpPr>
          <a:xfrm>
            <a:off x="539796" y="3645776"/>
            <a:ext cx="4888366" cy="4185606"/>
            <a:chOff x="4404665" y="1408892"/>
            <a:chExt cx="4356905" cy="3642804"/>
          </a:xfrm>
        </p:grpSpPr>
        <p:sp>
          <p:nvSpPr>
            <p:cNvPr id="1163" name="Google Shape;1163;p51"/>
            <p:cNvSpPr/>
            <p:nvPr/>
          </p:nvSpPr>
          <p:spPr>
            <a:xfrm>
              <a:off x="4404970" y="2012396"/>
              <a:ext cx="4356600" cy="30393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dirty="0"/>
            </a:p>
          </p:txBody>
        </p:sp>
        <p:sp>
          <p:nvSpPr>
            <p:cNvPr id="1164" name="Google Shape;1164;p51"/>
            <p:cNvSpPr/>
            <p:nvPr/>
          </p:nvSpPr>
          <p:spPr>
            <a:xfrm>
              <a:off x="4404665" y="1408913"/>
              <a:ext cx="4356600" cy="6036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1165" name="Google Shape;1165;p51"/>
            <p:cNvSpPr/>
            <p:nvPr/>
          </p:nvSpPr>
          <p:spPr>
            <a:xfrm>
              <a:off x="8202668" y="1408892"/>
              <a:ext cx="558600" cy="6036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1166" name="Google Shape;1166;p51">
            <a:hlinkClick r:id="rId4" action="ppaction://hlinksldjump"/>
          </p:cNvPr>
          <p:cNvPicPr preferRelativeResize="0"/>
          <p:nvPr/>
        </p:nvPicPr>
        <p:blipFill rotWithShape="1">
          <a:blip r:embed="rId5">
            <a:alphaModFix/>
          </a:blip>
          <a:srcRect t="465" b="475"/>
          <a:stretch/>
        </p:blipFill>
        <p:spPr>
          <a:xfrm>
            <a:off x="4965135" y="3890127"/>
            <a:ext cx="297931" cy="290414"/>
          </a:xfrm>
          <a:prstGeom prst="rect">
            <a:avLst/>
          </a:prstGeom>
          <a:noFill/>
          <a:ln>
            <a:noFill/>
          </a:ln>
        </p:spPr>
      </p:pic>
      <p:pic>
        <p:nvPicPr>
          <p:cNvPr id="10" name="Google Shape;452;p29">
            <a:hlinkClick r:id="rId4" action="ppaction://hlinksldjump"/>
            <a:extLst>
              <a:ext uri="{FF2B5EF4-FFF2-40B4-BE49-F238E27FC236}">
                <a16:creationId xmlns:a16="http://schemas.microsoft.com/office/drawing/2014/main" id="{10E61370-C970-9822-113F-7A071C157002}"/>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sp>
        <p:nvSpPr>
          <p:cNvPr id="13" name="Google Shape;440;p29">
            <a:extLst>
              <a:ext uri="{FF2B5EF4-FFF2-40B4-BE49-F238E27FC236}">
                <a16:creationId xmlns:a16="http://schemas.microsoft.com/office/drawing/2014/main" id="{91DF136D-765F-7E1E-E6AD-8CF2084C3B92}"/>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DIGITAL WIREFRAMES</a:t>
            </a:r>
          </a:p>
        </p:txBody>
      </p:sp>
      <p:pic>
        <p:nvPicPr>
          <p:cNvPr id="24" name="Picture 23">
            <a:extLst>
              <a:ext uri="{FF2B5EF4-FFF2-40B4-BE49-F238E27FC236}">
                <a16:creationId xmlns:a16="http://schemas.microsoft.com/office/drawing/2014/main" id="{AE99CB6E-7A39-D10C-CFF5-A8032D65E124}"/>
              </a:ext>
            </a:extLst>
          </p:cNvPr>
          <p:cNvPicPr>
            <a:picLocks noChangeAspect="1"/>
          </p:cNvPicPr>
          <p:nvPr/>
        </p:nvPicPr>
        <p:blipFill>
          <a:blip r:embed="rId6"/>
          <a:stretch>
            <a:fillRect/>
          </a:stretch>
        </p:blipFill>
        <p:spPr>
          <a:xfrm>
            <a:off x="539454" y="4256537"/>
            <a:ext cx="4876800" cy="3657600"/>
          </a:xfrm>
          <a:prstGeom prst="rect">
            <a:avLst/>
          </a:prstGeom>
        </p:spPr>
      </p:pic>
      <p:pic>
        <p:nvPicPr>
          <p:cNvPr id="25" name="Google Shape;459;p29">
            <a:hlinkClick r:id="rId7" action="ppaction://hlinksldjump"/>
            <a:extLst>
              <a:ext uri="{FF2B5EF4-FFF2-40B4-BE49-F238E27FC236}">
                <a16:creationId xmlns:a16="http://schemas.microsoft.com/office/drawing/2014/main" id="{2F9DCB8B-A3E9-3DC3-94D0-400905F81961}"/>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26" name="Google Shape;460;p29">
            <a:hlinkClick r:id="rId9" action="ppaction://hlinksldjump"/>
            <a:extLst>
              <a:ext uri="{FF2B5EF4-FFF2-40B4-BE49-F238E27FC236}">
                <a16:creationId xmlns:a16="http://schemas.microsoft.com/office/drawing/2014/main" id="{6FF28242-A92F-5B57-CA6A-4A6059C2BFC3}"/>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27" name="Google Shape;461;p29">
            <a:hlinkClick r:id="" action="ppaction://hlinkshowjump?jump=nextslide"/>
            <a:extLst>
              <a:ext uri="{FF2B5EF4-FFF2-40B4-BE49-F238E27FC236}">
                <a16:creationId xmlns:a16="http://schemas.microsoft.com/office/drawing/2014/main" id="{D93ACD4E-2E27-AD14-7912-57160B28B68C}"/>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8" name="Google Shape;462;p29">
            <a:hlinkClick r:id="" action="ppaction://hlinkshowjump?jump=previousslide"/>
            <a:extLst>
              <a:ext uri="{FF2B5EF4-FFF2-40B4-BE49-F238E27FC236}">
                <a16:creationId xmlns:a16="http://schemas.microsoft.com/office/drawing/2014/main" id="{17A9C427-AFC5-1A8F-067D-96570F76F678}"/>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9" name="Google Shape;463;p29">
            <a:hlinkClick r:id="rId12" action="ppaction://hlinksldjump"/>
            <a:extLst>
              <a:ext uri="{FF2B5EF4-FFF2-40B4-BE49-F238E27FC236}">
                <a16:creationId xmlns:a16="http://schemas.microsoft.com/office/drawing/2014/main" id="{3335C19B-BD5A-A01B-1118-A2C66820AB06}"/>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0" name="Google Shape;464;p29">
            <a:hlinkClick r:id="rId13" action="ppaction://hlinksldjump"/>
            <a:extLst>
              <a:ext uri="{FF2B5EF4-FFF2-40B4-BE49-F238E27FC236}">
                <a16:creationId xmlns:a16="http://schemas.microsoft.com/office/drawing/2014/main" id="{8DC14E70-8049-454A-937C-A4CBBF1FCF6A}"/>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1" name="Google Shape;465;p29">
            <a:hlinkClick r:id="rId14" action="ppaction://hlinksldjump"/>
            <a:extLst>
              <a:ext uri="{FF2B5EF4-FFF2-40B4-BE49-F238E27FC236}">
                <a16:creationId xmlns:a16="http://schemas.microsoft.com/office/drawing/2014/main" id="{CC1E0D3E-1C0D-A674-22D4-3185ADEACDD4}"/>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2" name="Google Shape;466;p29">
            <a:hlinkClick r:id="rId15" action="ppaction://hlinksldjump"/>
            <a:extLst>
              <a:ext uri="{FF2B5EF4-FFF2-40B4-BE49-F238E27FC236}">
                <a16:creationId xmlns:a16="http://schemas.microsoft.com/office/drawing/2014/main" id="{4734056E-2955-422B-4EBC-D2F89A8C2B31}"/>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2506EF70-33DD-655A-E8CE-CC278E033F90}"/>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25</a:t>
            </a:r>
            <a:endParaRPr lang="en-US" sz="1800" b="1" dirty="0">
              <a:solidFill>
                <a:schemeClr val="bg2"/>
              </a:solidFill>
            </a:endParaRPr>
          </a:p>
        </p:txBody>
      </p:sp>
    </p:spTree>
    <p:extLst>
      <p:ext uri="{BB962C8B-B14F-4D97-AF65-F5344CB8AC3E}">
        <p14:creationId xmlns:p14="http://schemas.microsoft.com/office/powerpoint/2010/main" val="499536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DIGITAL WIREFRAMES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12" name="Google Shape;459;p29">
            <a:hlinkClick r:id="rId7" action="ppaction://hlinksldjump"/>
            <a:extLst>
              <a:ext uri="{FF2B5EF4-FFF2-40B4-BE49-F238E27FC236}">
                <a16:creationId xmlns:a16="http://schemas.microsoft.com/office/drawing/2014/main" id="{C8C29881-5746-09B2-2E62-6FB9C6506728}"/>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3" name="Google Shape;460;p29">
            <a:hlinkClick r:id="rId9" action="ppaction://hlinksldjump"/>
            <a:extLst>
              <a:ext uri="{FF2B5EF4-FFF2-40B4-BE49-F238E27FC236}">
                <a16:creationId xmlns:a16="http://schemas.microsoft.com/office/drawing/2014/main" id="{593DE56B-FB0F-FE41-9916-F62169ACF987}"/>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5" name="Google Shape;461;p29">
            <a:hlinkClick r:id="" action="ppaction://hlinkshowjump?jump=nextslide"/>
            <a:extLst>
              <a:ext uri="{FF2B5EF4-FFF2-40B4-BE49-F238E27FC236}">
                <a16:creationId xmlns:a16="http://schemas.microsoft.com/office/drawing/2014/main" id="{CDBAB202-CF31-E10A-2175-2F9BAE2B6801}"/>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6" name="Google Shape;462;p29">
            <a:hlinkClick r:id="" action="ppaction://hlinkshowjump?jump=previousslide"/>
            <a:extLst>
              <a:ext uri="{FF2B5EF4-FFF2-40B4-BE49-F238E27FC236}">
                <a16:creationId xmlns:a16="http://schemas.microsoft.com/office/drawing/2014/main" id="{FB3D4E9D-4A40-A554-BCA2-5E15272D6B0F}"/>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7" name="Google Shape;463;p29">
            <a:hlinkClick r:id="rId12" action="ppaction://hlinksldjump"/>
            <a:extLst>
              <a:ext uri="{FF2B5EF4-FFF2-40B4-BE49-F238E27FC236}">
                <a16:creationId xmlns:a16="http://schemas.microsoft.com/office/drawing/2014/main" id="{FE294912-0E9C-CD84-067F-ADFD45ED8D82}"/>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3" action="ppaction://hlinksldjump"/>
            <a:extLst>
              <a:ext uri="{FF2B5EF4-FFF2-40B4-BE49-F238E27FC236}">
                <a16:creationId xmlns:a16="http://schemas.microsoft.com/office/drawing/2014/main" id="{AB7B5B16-22D7-1C45-0248-7ACD8DF50605}"/>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4" action="ppaction://hlinksldjump"/>
            <a:extLst>
              <a:ext uri="{FF2B5EF4-FFF2-40B4-BE49-F238E27FC236}">
                <a16:creationId xmlns:a16="http://schemas.microsoft.com/office/drawing/2014/main" id="{547E5F29-84EE-C225-DA30-E00C961A3936}"/>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5" action="ppaction://hlinksldjump"/>
            <a:extLst>
              <a:ext uri="{FF2B5EF4-FFF2-40B4-BE49-F238E27FC236}">
                <a16:creationId xmlns:a16="http://schemas.microsoft.com/office/drawing/2014/main" id="{131979BC-A328-D87F-1FAA-7C6E2BFD2F0A}"/>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5A903A02-4C02-1352-2131-BB89B036C540}"/>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26</a:t>
            </a:r>
            <a:endParaRPr lang="en-US" sz="1800" b="1" dirty="0">
              <a:solidFill>
                <a:schemeClr val="bg2"/>
              </a:solidFill>
            </a:endParaRPr>
          </a:p>
        </p:txBody>
      </p:sp>
    </p:spTree>
    <p:extLst>
      <p:ext uri="{BB962C8B-B14F-4D97-AF65-F5344CB8AC3E}">
        <p14:creationId xmlns:p14="http://schemas.microsoft.com/office/powerpoint/2010/main" val="1045574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DIGITAL WIREFRAMES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12" name="Google Shape;459;p29">
            <a:hlinkClick r:id="rId7" action="ppaction://hlinksldjump"/>
            <a:extLst>
              <a:ext uri="{FF2B5EF4-FFF2-40B4-BE49-F238E27FC236}">
                <a16:creationId xmlns:a16="http://schemas.microsoft.com/office/drawing/2014/main" id="{1AB82821-88BC-3C00-3DE6-0358BC9B59C6}"/>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3" name="Google Shape;460;p29">
            <a:hlinkClick r:id="rId9" action="ppaction://hlinksldjump"/>
            <a:extLst>
              <a:ext uri="{FF2B5EF4-FFF2-40B4-BE49-F238E27FC236}">
                <a16:creationId xmlns:a16="http://schemas.microsoft.com/office/drawing/2014/main" id="{30E6AB99-4E8D-22E8-E31D-E3FF560B988B}"/>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5" name="Google Shape;461;p29">
            <a:hlinkClick r:id="" action="ppaction://hlinkshowjump?jump=nextslide"/>
            <a:extLst>
              <a:ext uri="{FF2B5EF4-FFF2-40B4-BE49-F238E27FC236}">
                <a16:creationId xmlns:a16="http://schemas.microsoft.com/office/drawing/2014/main" id="{C819F8B0-7C8A-5635-425D-D65EE09EB4D9}"/>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6" name="Google Shape;462;p29">
            <a:hlinkClick r:id="" action="ppaction://hlinkshowjump?jump=previousslide"/>
            <a:extLst>
              <a:ext uri="{FF2B5EF4-FFF2-40B4-BE49-F238E27FC236}">
                <a16:creationId xmlns:a16="http://schemas.microsoft.com/office/drawing/2014/main" id="{BD1656F5-A7F0-736A-9D28-171BC505EEC2}"/>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7" name="Google Shape;463;p29">
            <a:hlinkClick r:id="rId12" action="ppaction://hlinksldjump"/>
            <a:extLst>
              <a:ext uri="{FF2B5EF4-FFF2-40B4-BE49-F238E27FC236}">
                <a16:creationId xmlns:a16="http://schemas.microsoft.com/office/drawing/2014/main" id="{4D6F4280-73DD-F324-0C14-6EA415ABBB49}"/>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3" action="ppaction://hlinksldjump"/>
            <a:extLst>
              <a:ext uri="{FF2B5EF4-FFF2-40B4-BE49-F238E27FC236}">
                <a16:creationId xmlns:a16="http://schemas.microsoft.com/office/drawing/2014/main" id="{89AEAEA7-4B2C-E052-F30D-1A5B03D85B2F}"/>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4" action="ppaction://hlinksldjump"/>
            <a:extLst>
              <a:ext uri="{FF2B5EF4-FFF2-40B4-BE49-F238E27FC236}">
                <a16:creationId xmlns:a16="http://schemas.microsoft.com/office/drawing/2014/main" id="{DF7CA571-39F7-2C23-DBFE-6BDFDFC2FDDE}"/>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5" action="ppaction://hlinksldjump"/>
            <a:extLst>
              <a:ext uri="{FF2B5EF4-FFF2-40B4-BE49-F238E27FC236}">
                <a16:creationId xmlns:a16="http://schemas.microsoft.com/office/drawing/2014/main" id="{8D14400E-0879-E0A0-4E5B-18314D2D0CF3}"/>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BCEA7B50-7369-6916-9DA9-40507FB2B3BD}"/>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27</a:t>
            </a:r>
            <a:endParaRPr lang="en-US" sz="1800" b="1" dirty="0">
              <a:solidFill>
                <a:schemeClr val="bg2"/>
              </a:solidFill>
            </a:endParaRPr>
          </a:p>
        </p:txBody>
      </p:sp>
    </p:spTree>
    <p:extLst>
      <p:ext uri="{BB962C8B-B14F-4D97-AF65-F5344CB8AC3E}">
        <p14:creationId xmlns:p14="http://schemas.microsoft.com/office/powerpoint/2010/main" val="2754066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DIGITAL WIREFRAMES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12" name="Google Shape;459;p29">
            <a:hlinkClick r:id="rId7" action="ppaction://hlinksldjump"/>
            <a:extLst>
              <a:ext uri="{FF2B5EF4-FFF2-40B4-BE49-F238E27FC236}">
                <a16:creationId xmlns:a16="http://schemas.microsoft.com/office/drawing/2014/main" id="{209ADA80-CF9F-EBFB-7D42-F097F1F6154D}"/>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3" name="Google Shape;460;p29">
            <a:hlinkClick r:id="rId9" action="ppaction://hlinksldjump"/>
            <a:extLst>
              <a:ext uri="{FF2B5EF4-FFF2-40B4-BE49-F238E27FC236}">
                <a16:creationId xmlns:a16="http://schemas.microsoft.com/office/drawing/2014/main" id="{EF683281-0AB3-FE7E-009D-73B35E5C60F9}"/>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5" name="Google Shape;461;p29">
            <a:hlinkClick r:id="" action="ppaction://hlinkshowjump?jump=nextslide"/>
            <a:extLst>
              <a:ext uri="{FF2B5EF4-FFF2-40B4-BE49-F238E27FC236}">
                <a16:creationId xmlns:a16="http://schemas.microsoft.com/office/drawing/2014/main" id="{58E92244-F61C-FE6F-7C7B-A9B8470A34F1}"/>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6" name="Google Shape;462;p29">
            <a:hlinkClick r:id="" action="ppaction://hlinkshowjump?jump=previousslide"/>
            <a:extLst>
              <a:ext uri="{FF2B5EF4-FFF2-40B4-BE49-F238E27FC236}">
                <a16:creationId xmlns:a16="http://schemas.microsoft.com/office/drawing/2014/main" id="{8ECB4D3B-E808-C134-691C-823FBF1703A9}"/>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7" name="Google Shape;463;p29">
            <a:hlinkClick r:id="rId12" action="ppaction://hlinksldjump"/>
            <a:extLst>
              <a:ext uri="{FF2B5EF4-FFF2-40B4-BE49-F238E27FC236}">
                <a16:creationId xmlns:a16="http://schemas.microsoft.com/office/drawing/2014/main" id="{D3EEA32F-264C-F516-3EDB-00C4B2884003}"/>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3" action="ppaction://hlinksldjump"/>
            <a:extLst>
              <a:ext uri="{FF2B5EF4-FFF2-40B4-BE49-F238E27FC236}">
                <a16:creationId xmlns:a16="http://schemas.microsoft.com/office/drawing/2014/main" id="{25028E58-55FF-8A3B-117A-1B8FCF593A4D}"/>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4" action="ppaction://hlinksldjump"/>
            <a:extLst>
              <a:ext uri="{FF2B5EF4-FFF2-40B4-BE49-F238E27FC236}">
                <a16:creationId xmlns:a16="http://schemas.microsoft.com/office/drawing/2014/main" id="{7358E263-3A07-DF1C-D817-207416C20F73}"/>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5" action="ppaction://hlinksldjump"/>
            <a:extLst>
              <a:ext uri="{FF2B5EF4-FFF2-40B4-BE49-F238E27FC236}">
                <a16:creationId xmlns:a16="http://schemas.microsoft.com/office/drawing/2014/main" id="{CB18A7C9-C6C2-DA31-7F8C-70B479AD917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4AE56726-B16A-07D8-279A-070F8F9CE239}"/>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28</a:t>
            </a:r>
            <a:endParaRPr lang="en-US" sz="1800" b="1" dirty="0">
              <a:solidFill>
                <a:schemeClr val="bg2"/>
              </a:solidFill>
            </a:endParaRPr>
          </a:p>
        </p:txBody>
      </p:sp>
    </p:spTree>
    <p:extLst>
      <p:ext uri="{BB962C8B-B14F-4D97-AF65-F5344CB8AC3E}">
        <p14:creationId xmlns:p14="http://schemas.microsoft.com/office/powerpoint/2010/main" val="192758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2" name="Google Shape;440;p29">
            <a:extLst>
              <a:ext uri="{FF2B5EF4-FFF2-40B4-BE49-F238E27FC236}">
                <a16:creationId xmlns:a16="http://schemas.microsoft.com/office/drawing/2014/main" id="{C5857A85-9623-E475-A27C-0392B1863A73}"/>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LOW-FIDELITY PROTOTYPE</a:t>
            </a:r>
          </a:p>
        </p:txBody>
      </p:sp>
      <p:pic>
        <p:nvPicPr>
          <p:cNvPr id="14" name="Google Shape;452;p29">
            <a:hlinkClick r:id="rId3" action="ppaction://hlinksldjump"/>
            <a:extLst>
              <a:ext uri="{FF2B5EF4-FFF2-40B4-BE49-F238E27FC236}">
                <a16:creationId xmlns:a16="http://schemas.microsoft.com/office/drawing/2014/main" id="{E8814416-B206-F5C5-D9F0-00FADC1DE676}"/>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5" name="Google Shape;370;p27">
            <a:extLst>
              <a:ext uri="{FF2B5EF4-FFF2-40B4-BE49-F238E27FC236}">
                <a16:creationId xmlns:a16="http://schemas.microsoft.com/office/drawing/2014/main" id="{73DE9064-122D-0BBB-F893-1D5A69800561}"/>
              </a:ext>
            </a:extLst>
          </p:cNvPr>
          <p:cNvSpPr txBox="1">
            <a:spLocks/>
          </p:cNvSpPr>
          <p:nvPr/>
        </p:nvSpPr>
        <p:spPr>
          <a:xfrm>
            <a:off x="1051547" y="2613763"/>
            <a:ext cx="4754868" cy="705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US" sz="1400" dirty="0">
                <a:solidFill>
                  <a:schemeClr val="bg2"/>
                </a:solidFill>
                <a:latin typeface="Poppins" panose="00000500000000000000" pitchFamily="2" charset="0"/>
                <a:cs typeface="Poppins" panose="00000500000000000000" pitchFamily="2" charset="0"/>
              </a:rPr>
              <a:t>This is the low-fidelity prototype showing the connections between each screen. A working prototype can be tested by clicking on the link </a:t>
            </a:r>
            <a:r>
              <a:rPr lang="en-US" sz="1400" b="1" dirty="0">
                <a:solidFill>
                  <a:schemeClr val="bg2"/>
                </a:solidFill>
                <a:latin typeface="Poppins" panose="00000500000000000000" pitchFamily="2" charset="0"/>
                <a:cs typeface="Poppins" panose="00000500000000000000" pitchFamily="2" charset="0"/>
                <a:hlinkClick r:id="rId5"/>
              </a:rPr>
              <a:t>here</a:t>
            </a:r>
            <a:r>
              <a:rPr lang="en-US" sz="1400" dirty="0">
                <a:solidFill>
                  <a:schemeClr val="bg2"/>
                </a:solidFill>
                <a:latin typeface="Poppins" panose="00000500000000000000" pitchFamily="2" charset="0"/>
                <a:cs typeface="Poppins" panose="00000500000000000000" pitchFamily="2" charset="0"/>
              </a:rPr>
              <a:t>.</a:t>
            </a:r>
          </a:p>
        </p:txBody>
      </p:sp>
      <p:pic>
        <p:nvPicPr>
          <p:cNvPr id="18" name="Picture 17">
            <a:extLst>
              <a:ext uri="{FF2B5EF4-FFF2-40B4-BE49-F238E27FC236}">
                <a16:creationId xmlns:a16="http://schemas.microsoft.com/office/drawing/2014/main" id="{375FEF4B-D892-3474-7ECC-61F23BD16CC6}"/>
              </a:ext>
            </a:extLst>
          </p:cNvPr>
          <p:cNvPicPr>
            <a:picLocks noChangeAspect="1"/>
          </p:cNvPicPr>
          <p:nvPr/>
        </p:nvPicPr>
        <p:blipFill>
          <a:blip r:embed="rId6"/>
          <a:srcRect/>
          <a:stretch/>
        </p:blipFill>
        <p:spPr>
          <a:xfrm>
            <a:off x="1075059" y="3622414"/>
            <a:ext cx="4707894" cy="3516350"/>
          </a:xfrm>
          <a:prstGeom prst="rect">
            <a:avLst/>
          </a:prstGeom>
          <a:ln w="38100">
            <a:solidFill>
              <a:srgbClr val="7376EC"/>
            </a:solidFill>
          </a:ln>
        </p:spPr>
      </p:pic>
      <p:pic>
        <p:nvPicPr>
          <p:cNvPr id="22" name="Google Shape;459;p29">
            <a:hlinkClick r:id="rId7" action="ppaction://hlinksldjump"/>
            <a:extLst>
              <a:ext uri="{FF2B5EF4-FFF2-40B4-BE49-F238E27FC236}">
                <a16:creationId xmlns:a16="http://schemas.microsoft.com/office/drawing/2014/main" id="{557B47C2-69CE-BC09-9B14-58C06FA7630B}"/>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23" name="Google Shape;460;p29">
            <a:hlinkClick r:id="rId9" action="ppaction://hlinksldjump"/>
            <a:extLst>
              <a:ext uri="{FF2B5EF4-FFF2-40B4-BE49-F238E27FC236}">
                <a16:creationId xmlns:a16="http://schemas.microsoft.com/office/drawing/2014/main" id="{811BAFF2-ECE0-5712-5EC7-B75D9A7AB4EB}"/>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24" name="Google Shape;461;p29">
            <a:hlinkClick r:id="" action="ppaction://hlinkshowjump?jump=nextslide"/>
            <a:extLst>
              <a:ext uri="{FF2B5EF4-FFF2-40B4-BE49-F238E27FC236}">
                <a16:creationId xmlns:a16="http://schemas.microsoft.com/office/drawing/2014/main" id="{F1B9B7D6-422C-4D52-83EE-8AC718FC579B}"/>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5" name="Google Shape;462;p29">
            <a:hlinkClick r:id="" action="ppaction://hlinkshowjump?jump=previousslide"/>
            <a:extLst>
              <a:ext uri="{FF2B5EF4-FFF2-40B4-BE49-F238E27FC236}">
                <a16:creationId xmlns:a16="http://schemas.microsoft.com/office/drawing/2014/main" id="{3E774E4F-699A-3664-BAF2-FC2801D8512C}"/>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6" name="Google Shape;463;p29">
            <a:hlinkClick r:id="rId12" action="ppaction://hlinksldjump"/>
            <a:extLst>
              <a:ext uri="{FF2B5EF4-FFF2-40B4-BE49-F238E27FC236}">
                <a16:creationId xmlns:a16="http://schemas.microsoft.com/office/drawing/2014/main" id="{8E559BF9-F1F3-9C85-F512-3E8AE8DECA7A}"/>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4;p29">
            <a:hlinkClick r:id="rId13" action="ppaction://hlinksldjump"/>
            <a:extLst>
              <a:ext uri="{FF2B5EF4-FFF2-40B4-BE49-F238E27FC236}">
                <a16:creationId xmlns:a16="http://schemas.microsoft.com/office/drawing/2014/main" id="{87D817D8-887C-6F92-FE34-3AC6E3420AA6}"/>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8" name="Google Shape;465;p29">
            <a:hlinkClick r:id="rId14" action="ppaction://hlinksldjump"/>
            <a:extLst>
              <a:ext uri="{FF2B5EF4-FFF2-40B4-BE49-F238E27FC236}">
                <a16:creationId xmlns:a16="http://schemas.microsoft.com/office/drawing/2014/main" id="{1F6E4D81-AFB5-EBFF-2EA2-EF9057A72DA0}"/>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9" name="Google Shape;466;p29">
            <a:hlinkClick r:id="rId15" action="ppaction://hlinksldjump"/>
            <a:extLst>
              <a:ext uri="{FF2B5EF4-FFF2-40B4-BE49-F238E27FC236}">
                <a16:creationId xmlns:a16="http://schemas.microsoft.com/office/drawing/2014/main" id="{1AFA4BE5-6950-925D-B06B-FA4FC10F8C24}"/>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4BBCDD7B-1F14-6A59-0FDD-86CD5DD9205B}"/>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29</a:t>
            </a:r>
            <a:endParaRPr lang="en-US" sz="1800" b="1" dirty="0">
              <a:solidFill>
                <a:schemeClr val="bg2"/>
              </a:solidFill>
            </a:endParaRPr>
          </a:p>
        </p:txBody>
      </p:sp>
    </p:spTree>
    <p:extLst>
      <p:ext uri="{BB962C8B-B14F-4D97-AF65-F5344CB8AC3E}">
        <p14:creationId xmlns:p14="http://schemas.microsoft.com/office/powerpoint/2010/main" val="2577567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0"/>
          <p:cNvGrpSpPr/>
          <p:nvPr/>
        </p:nvGrpSpPr>
        <p:grpSpPr>
          <a:xfrm>
            <a:off x="1467810" y="5316719"/>
            <a:ext cx="3902473" cy="2616895"/>
            <a:chOff x="2418345" y="3251296"/>
            <a:chExt cx="5518926" cy="1725906"/>
          </a:xfrm>
        </p:grpSpPr>
        <p:sp>
          <p:nvSpPr>
            <p:cNvPr id="472" name="Google Shape;472;p30"/>
            <p:cNvSpPr/>
            <p:nvPr/>
          </p:nvSpPr>
          <p:spPr>
            <a:xfrm>
              <a:off x="2418345" y="3708202"/>
              <a:ext cx="55086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73" name="Google Shape;473;p30"/>
            <p:cNvSpPr/>
            <p:nvPr/>
          </p:nvSpPr>
          <p:spPr>
            <a:xfrm>
              <a:off x="2418345" y="3251296"/>
              <a:ext cx="5508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74" name="Google Shape;474;p30"/>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475" name="Google Shape;475;p30"/>
          <p:cNvSpPr txBox="1">
            <a:spLocks noGrp="1"/>
          </p:cNvSpPr>
          <p:nvPr>
            <p:ph type="title"/>
          </p:nvPr>
        </p:nvSpPr>
        <p:spPr>
          <a:xfrm>
            <a:off x="1011907" y="3244710"/>
            <a:ext cx="4814282" cy="1283364"/>
          </a:xfrm>
          <a:prstGeom prst="rect">
            <a:avLst/>
          </a:prstGeom>
        </p:spPr>
        <p:txBody>
          <a:bodyPr spcFirstLastPara="1" wrap="square" lIns="0" tIns="0" rIns="0" bIns="0" anchor="ctr" anchorCtr="0">
            <a:noAutofit/>
          </a:bodyPr>
          <a:lstStyle/>
          <a:p>
            <a:r>
              <a:rPr lang="en" b="1" dirty="0">
                <a:latin typeface="Poppins" panose="00000500000000000000" pitchFamily="2" charset="0"/>
                <a:cs typeface="Poppins" panose="00000500000000000000" pitchFamily="2" charset="0"/>
              </a:rPr>
              <a:t>PROJECT OVERVIEW</a:t>
            </a:r>
            <a:endParaRPr b="1" dirty="0">
              <a:latin typeface="Poppins" panose="00000500000000000000" pitchFamily="2" charset="0"/>
              <a:cs typeface="Poppins" panose="00000500000000000000" pitchFamily="2" charset="0"/>
            </a:endParaRPr>
          </a:p>
        </p:txBody>
      </p:sp>
      <p:sp>
        <p:nvSpPr>
          <p:cNvPr id="477" name="Google Shape;477;p30"/>
          <p:cNvSpPr txBox="1">
            <a:spLocks noGrp="1"/>
          </p:cNvSpPr>
          <p:nvPr>
            <p:ph type="title" idx="2"/>
          </p:nvPr>
        </p:nvSpPr>
        <p:spPr>
          <a:xfrm>
            <a:off x="2204061" y="2512126"/>
            <a:ext cx="2450502" cy="732508"/>
          </a:xfrm>
          <a:prstGeom prst="rect">
            <a:avLst/>
          </a:prstGeom>
        </p:spPr>
        <p:txBody>
          <a:bodyPr spcFirstLastPara="1" wrap="square" lIns="0" tIns="0" rIns="0" bIns="0" anchor="ctr" anchorCtr="0">
            <a:noAutofit/>
          </a:bodyPr>
          <a:lstStyle/>
          <a:p>
            <a:r>
              <a:rPr lang="en" sz="6000" b="1" dirty="0">
                <a:latin typeface="Poppins" panose="00000500000000000000" pitchFamily="2" charset="0"/>
                <a:cs typeface="Poppins" panose="00000500000000000000" pitchFamily="2" charset="0"/>
              </a:rPr>
              <a:t>01.</a:t>
            </a:r>
            <a:endParaRPr sz="6000" b="1" dirty="0">
              <a:latin typeface="Poppins" panose="00000500000000000000" pitchFamily="2" charset="0"/>
              <a:cs typeface="Poppins" panose="00000500000000000000" pitchFamily="2" charset="0"/>
            </a:endParaRPr>
          </a:p>
        </p:txBody>
      </p:sp>
      <p:pic>
        <p:nvPicPr>
          <p:cNvPr id="486" name="Google Shape;486;p30">
            <a:hlinkClick r:id="rId3" action="ppaction://hlinksldjump"/>
          </p:cNvPr>
          <p:cNvPicPr preferRelativeResize="0"/>
          <p:nvPr/>
        </p:nvPicPr>
        <p:blipFill rotWithShape="1">
          <a:blip r:embed="rId4">
            <a:alphaModFix/>
          </a:blip>
          <a:srcRect t="465" b="475"/>
          <a:stretch/>
        </p:blipFill>
        <p:spPr>
          <a:xfrm>
            <a:off x="5204506" y="1135510"/>
            <a:ext cx="279063" cy="272009"/>
          </a:xfrm>
          <a:prstGeom prst="rect">
            <a:avLst/>
          </a:prstGeom>
          <a:noFill/>
          <a:ln>
            <a:noFill/>
          </a:ln>
        </p:spPr>
      </p:pic>
      <p:pic>
        <p:nvPicPr>
          <p:cNvPr id="487" name="Google Shape;487;p30">
            <a:hlinkClick r:id="rId3" action="ppaction://hlinksldjump"/>
          </p:cNvPr>
          <p:cNvPicPr preferRelativeResize="0"/>
          <p:nvPr/>
        </p:nvPicPr>
        <p:blipFill rotWithShape="1">
          <a:blip r:embed="rId4">
            <a:alphaModFix/>
          </a:blip>
          <a:srcRect t="465" b="475"/>
          <a:stretch/>
        </p:blipFill>
        <p:spPr>
          <a:xfrm>
            <a:off x="4889970" y="5522001"/>
            <a:ext cx="279063" cy="272009"/>
          </a:xfrm>
          <a:prstGeom prst="rect">
            <a:avLst/>
          </a:prstGeom>
          <a:noFill/>
          <a:ln>
            <a:noFill/>
          </a:ln>
        </p:spPr>
      </p:pic>
      <p:sp>
        <p:nvSpPr>
          <p:cNvPr id="11" name="Subtitle 10">
            <a:extLst>
              <a:ext uri="{FF2B5EF4-FFF2-40B4-BE49-F238E27FC236}">
                <a16:creationId xmlns:a16="http://schemas.microsoft.com/office/drawing/2014/main" id="{F0D9F54A-3113-6B17-DB83-B74429281DEF}"/>
              </a:ext>
            </a:extLst>
          </p:cNvPr>
          <p:cNvSpPr>
            <a:spLocks noGrp="1"/>
          </p:cNvSpPr>
          <p:nvPr>
            <p:ph type="subTitle" idx="1"/>
          </p:nvPr>
        </p:nvSpPr>
        <p:spPr/>
        <p:txBody>
          <a:bodyPr/>
          <a:lstStyle/>
          <a:p>
            <a:pPr marL="0" indent="0"/>
            <a:r>
              <a:rPr lang="en-US" sz="1600" dirty="0">
                <a:latin typeface="Poppins" panose="00000500000000000000" pitchFamily="2" charset="0"/>
                <a:cs typeface="Poppins" panose="00000500000000000000" pitchFamily="2" charset="0"/>
              </a:rPr>
              <a:t>The Product</a:t>
            </a:r>
          </a:p>
          <a:p>
            <a:pPr marL="0" indent="0"/>
            <a:r>
              <a:rPr lang="en-US" sz="1600" dirty="0">
                <a:latin typeface="Poppins" panose="00000500000000000000" pitchFamily="2" charset="0"/>
                <a:cs typeface="Poppins" panose="00000500000000000000" pitchFamily="2" charset="0"/>
              </a:rPr>
              <a:t>Project Duration</a:t>
            </a:r>
          </a:p>
          <a:p>
            <a:pPr marL="0" indent="0"/>
            <a:r>
              <a:rPr lang="en-US" sz="1600" dirty="0">
                <a:latin typeface="Poppins" panose="00000500000000000000" pitchFamily="2" charset="0"/>
                <a:cs typeface="Poppins" panose="00000500000000000000" pitchFamily="2" charset="0"/>
              </a:rPr>
              <a:t>The Problem</a:t>
            </a:r>
          </a:p>
          <a:p>
            <a:pPr marL="0" indent="0"/>
            <a:r>
              <a:rPr lang="en-US" sz="1600" dirty="0">
                <a:latin typeface="Poppins" panose="00000500000000000000" pitchFamily="2" charset="0"/>
                <a:cs typeface="Poppins" panose="00000500000000000000" pitchFamily="2" charset="0"/>
              </a:rPr>
              <a:t>The Goal</a:t>
            </a:r>
          </a:p>
          <a:p>
            <a:pPr marL="0" indent="0"/>
            <a:r>
              <a:rPr lang="en-US" sz="1600" dirty="0">
                <a:latin typeface="Poppins" panose="00000500000000000000" pitchFamily="2" charset="0"/>
                <a:cs typeface="Poppins" panose="00000500000000000000" pitchFamily="2" charset="0"/>
              </a:rPr>
              <a:t>My Role</a:t>
            </a:r>
          </a:p>
          <a:p>
            <a:pPr marL="0" indent="0"/>
            <a:r>
              <a:rPr lang="en-US" sz="1600" dirty="0">
                <a:latin typeface="Poppins" panose="00000500000000000000" pitchFamily="2" charset="0"/>
                <a:cs typeface="Poppins" panose="00000500000000000000" pitchFamily="2" charset="0"/>
              </a:rPr>
              <a:t>Responsibilities</a:t>
            </a:r>
          </a:p>
        </p:txBody>
      </p:sp>
      <p:pic>
        <p:nvPicPr>
          <p:cNvPr id="20" name="Google Shape;459;p29">
            <a:hlinkClick r:id="rId5" action="ppaction://hlinksldjump"/>
            <a:extLst>
              <a:ext uri="{FF2B5EF4-FFF2-40B4-BE49-F238E27FC236}">
                <a16:creationId xmlns:a16="http://schemas.microsoft.com/office/drawing/2014/main" id="{5F8DC619-F412-3973-4EBA-FF95A296746D}"/>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21" name="Google Shape;460;p29">
            <a:hlinkClick r:id="rId7" action="ppaction://hlinksldjump"/>
            <a:extLst>
              <a:ext uri="{FF2B5EF4-FFF2-40B4-BE49-F238E27FC236}">
                <a16:creationId xmlns:a16="http://schemas.microsoft.com/office/drawing/2014/main" id="{3910A404-903B-BE4B-B982-EFC950229B61}"/>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22" name="Google Shape;461;p29">
            <a:hlinkClick r:id="" action="ppaction://hlinkshowjump?jump=nextslide"/>
            <a:extLst>
              <a:ext uri="{FF2B5EF4-FFF2-40B4-BE49-F238E27FC236}">
                <a16:creationId xmlns:a16="http://schemas.microsoft.com/office/drawing/2014/main" id="{BA896598-E96D-6DDD-F4B9-792B3875ED2B}"/>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23" name="Google Shape;462;p29">
            <a:hlinkClick r:id="" action="ppaction://hlinkshowjump?jump=previousslide"/>
            <a:extLst>
              <a:ext uri="{FF2B5EF4-FFF2-40B4-BE49-F238E27FC236}">
                <a16:creationId xmlns:a16="http://schemas.microsoft.com/office/drawing/2014/main" id="{DE58F09B-78E0-638D-4DCB-26429559FAA4}"/>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24" name="Google Shape;463;p29">
            <a:hlinkClick r:id="rId10" action="ppaction://hlinksldjump"/>
            <a:extLst>
              <a:ext uri="{FF2B5EF4-FFF2-40B4-BE49-F238E27FC236}">
                <a16:creationId xmlns:a16="http://schemas.microsoft.com/office/drawing/2014/main" id="{41CDCA0F-B8E9-9D01-5731-13ABA8BE8028}"/>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5" name="Google Shape;464;p29">
            <a:hlinkClick r:id="rId11" action="ppaction://hlinksldjump"/>
            <a:extLst>
              <a:ext uri="{FF2B5EF4-FFF2-40B4-BE49-F238E27FC236}">
                <a16:creationId xmlns:a16="http://schemas.microsoft.com/office/drawing/2014/main" id="{46ADCB30-8AAA-5808-2574-C7B38947E22C}"/>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6" name="Google Shape;465;p29">
            <a:hlinkClick r:id="rId12" action="ppaction://hlinksldjump"/>
            <a:extLst>
              <a:ext uri="{FF2B5EF4-FFF2-40B4-BE49-F238E27FC236}">
                <a16:creationId xmlns:a16="http://schemas.microsoft.com/office/drawing/2014/main" id="{733737D7-79D4-7C31-2806-52EE95EFB4A5}"/>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6;p29">
            <a:hlinkClick r:id="rId13" action="ppaction://hlinksldjump"/>
            <a:extLst>
              <a:ext uri="{FF2B5EF4-FFF2-40B4-BE49-F238E27FC236}">
                <a16:creationId xmlns:a16="http://schemas.microsoft.com/office/drawing/2014/main" id="{F06EDB5A-6276-883C-45C7-B314FCBB446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 name="TextBox 2">
            <a:extLst>
              <a:ext uri="{FF2B5EF4-FFF2-40B4-BE49-F238E27FC236}">
                <a16:creationId xmlns:a16="http://schemas.microsoft.com/office/drawing/2014/main" id="{35204799-6E45-5068-2704-60339BFCB3F3}"/>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a:t>
            </a:r>
            <a:endParaRPr lang="en-US" sz="1800" b="1" dirty="0">
              <a:solidFill>
                <a:schemeClr val="bg2"/>
              </a:solidFill>
            </a:endParaRPr>
          </a:p>
        </p:txBody>
      </p:sp>
    </p:spTree>
    <p:extLst>
      <p:ext uri="{BB962C8B-B14F-4D97-AF65-F5344CB8AC3E}">
        <p14:creationId xmlns:p14="http://schemas.microsoft.com/office/powerpoint/2010/main" val="2618045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pic>
        <p:nvPicPr>
          <p:cNvPr id="10" name="Google Shape;452;p29">
            <a:hlinkClick r:id="rId3" action="ppaction://hlinksldjump"/>
            <a:extLst>
              <a:ext uri="{FF2B5EF4-FFF2-40B4-BE49-F238E27FC236}">
                <a16:creationId xmlns:a16="http://schemas.microsoft.com/office/drawing/2014/main" id="{55E3F493-65D2-6B65-0DC0-B0D279BC0B8F}"/>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1" name="Google Shape;440;p29">
            <a:extLst>
              <a:ext uri="{FF2B5EF4-FFF2-40B4-BE49-F238E27FC236}">
                <a16:creationId xmlns:a16="http://schemas.microsoft.com/office/drawing/2014/main" id="{6CB848A3-BF83-3816-20B8-AA214AA87CB2}"/>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INTERACTION MAP</a:t>
            </a:r>
          </a:p>
        </p:txBody>
      </p:sp>
      <p:pic>
        <p:nvPicPr>
          <p:cNvPr id="15" name="Picture 14">
            <a:extLst>
              <a:ext uri="{FF2B5EF4-FFF2-40B4-BE49-F238E27FC236}">
                <a16:creationId xmlns:a16="http://schemas.microsoft.com/office/drawing/2014/main" id="{E51A6B0E-8426-0D7E-A145-13AB2D776C00}"/>
              </a:ext>
            </a:extLst>
          </p:cNvPr>
          <p:cNvPicPr>
            <a:picLocks noChangeAspect="1"/>
          </p:cNvPicPr>
          <p:nvPr/>
        </p:nvPicPr>
        <p:blipFill rotWithShape="1">
          <a:blip r:embed="rId5"/>
          <a:srcRect l="1256" r="855"/>
          <a:stretch/>
        </p:blipFill>
        <p:spPr>
          <a:xfrm>
            <a:off x="983983" y="3020017"/>
            <a:ext cx="4898683" cy="4226177"/>
          </a:xfrm>
          <a:prstGeom prst="rect">
            <a:avLst/>
          </a:prstGeom>
          <a:ln w="38100">
            <a:solidFill>
              <a:srgbClr val="7376EC"/>
            </a:solidFill>
          </a:ln>
        </p:spPr>
      </p:pic>
      <p:pic>
        <p:nvPicPr>
          <p:cNvPr id="17" name="Google Shape;459;p29">
            <a:hlinkClick r:id="rId6" action="ppaction://hlinksldjump"/>
            <a:extLst>
              <a:ext uri="{FF2B5EF4-FFF2-40B4-BE49-F238E27FC236}">
                <a16:creationId xmlns:a16="http://schemas.microsoft.com/office/drawing/2014/main" id="{B0C0821B-EDCE-1356-AF8B-3000609B746E}"/>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18" name="Google Shape;460;p29">
            <a:hlinkClick r:id="rId8" action="ppaction://hlinksldjump"/>
            <a:extLst>
              <a:ext uri="{FF2B5EF4-FFF2-40B4-BE49-F238E27FC236}">
                <a16:creationId xmlns:a16="http://schemas.microsoft.com/office/drawing/2014/main" id="{356662DC-439D-E1A4-09F9-A711A888F4A7}"/>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19" name="Google Shape;461;p29">
            <a:hlinkClick r:id="" action="ppaction://hlinkshowjump?jump=nextslide"/>
            <a:extLst>
              <a:ext uri="{FF2B5EF4-FFF2-40B4-BE49-F238E27FC236}">
                <a16:creationId xmlns:a16="http://schemas.microsoft.com/office/drawing/2014/main" id="{C7D3A6CC-2EFF-4655-77BA-C28065F14FD3}"/>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20" name="Google Shape;462;p29">
            <a:hlinkClick r:id="" action="ppaction://hlinkshowjump?jump=previousslide"/>
            <a:extLst>
              <a:ext uri="{FF2B5EF4-FFF2-40B4-BE49-F238E27FC236}">
                <a16:creationId xmlns:a16="http://schemas.microsoft.com/office/drawing/2014/main" id="{862C6D42-27F0-EA3E-8110-4EC551A4E8F1}"/>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21" name="Google Shape;463;p29">
            <a:hlinkClick r:id="rId11" action="ppaction://hlinksldjump"/>
            <a:extLst>
              <a:ext uri="{FF2B5EF4-FFF2-40B4-BE49-F238E27FC236}">
                <a16:creationId xmlns:a16="http://schemas.microsoft.com/office/drawing/2014/main" id="{AC9F1146-7B20-E8C9-B1E2-C48BA676E9DA}"/>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2" name="Google Shape;464;p29">
            <a:hlinkClick r:id="rId12" action="ppaction://hlinksldjump"/>
            <a:extLst>
              <a:ext uri="{FF2B5EF4-FFF2-40B4-BE49-F238E27FC236}">
                <a16:creationId xmlns:a16="http://schemas.microsoft.com/office/drawing/2014/main" id="{81D4B667-9FB4-FCFB-519B-662AA17DCA25}"/>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3" name="Google Shape;465;p29">
            <a:hlinkClick r:id="rId13" action="ppaction://hlinksldjump"/>
            <a:extLst>
              <a:ext uri="{FF2B5EF4-FFF2-40B4-BE49-F238E27FC236}">
                <a16:creationId xmlns:a16="http://schemas.microsoft.com/office/drawing/2014/main" id="{61EEF791-D494-C554-F082-8669D5C140D2}"/>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4" name="Google Shape;466;p29">
            <a:hlinkClick r:id="rId14" action="ppaction://hlinksldjump"/>
            <a:extLst>
              <a:ext uri="{FF2B5EF4-FFF2-40B4-BE49-F238E27FC236}">
                <a16:creationId xmlns:a16="http://schemas.microsoft.com/office/drawing/2014/main" id="{004C5C62-6737-0D82-028E-2E68752E4D81}"/>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FDA88A85-A200-165D-4793-8A04765CEFAB}"/>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30</a:t>
            </a:r>
            <a:endParaRPr lang="en-US" sz="1800" b="1" dirty="0">
              <a:solidFill>
                <a:schemeClr val="bg2"/>
              </a:solidFill>
            </a:endParaRPr>
          </a:p>
        </p:txBody>
      </p:sp>
      <p:sp>
        <p:nvSpPr>
          <p:cNvPr id="3" name="Google Shape;370;p27">
            <a:extLst>
              <a:ext uri="{FF2B5EF4-FFF2-40B4-BE49-F238E27FC236}">
                <a16:creationId xmlns:a16="http://schemas.microsoft.com/office/drawing/2014/main" id="{7FD5ADF2-B4B6-2BB5-D9C6-E8ADA7F888C1}"/>
              </a:ext>
            </a:extLst>
          </p:cNvPr>
          <p:cNvSpPr txBox="1">
            <a:spLocks/>
          </p:cNvSpPr>
          <p:nvPr/>
        </p:nvSpPr>
        <p:spPr>
          <a:xfrm>
            <a:off x="1051547" y="7745839"/>
            <a:ext cx="4754867" cy="53459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None/>
            </a:pPr>
            <a:endParaRPr lang="en-US" sz="1400" dirty="0">
              <a:solidFill>
                <a:schemeClr val="bg2"/>
              </a:solidFill>
              <a:latin typeface="Poppins" panose="00000500000000000000" pitchFamily="2" charset="0"/>
              <a:cs typeface="Poppins" panose="00000500000000000000" pitchFamily="2" charset="0"/>
            </a:endParaRPr>
          </a:p>
          <a:p>
            <a:pPr marL="0" indent="0">
              <a:buNone/>
            </a:pPr>
            <a:r>
              <a:rPr lang="en-US" sz="1400" dirty="0">
                <a:solidFill>
                  <a:schemeClr val="bg2"/>
                </a:solidFill>
                <a:latin typeface="Poppins" panose="00000500000000000000" pitchFamily="2" charset="0"/>
                <a:cs typeface="Poppins" panose="00000500000000000000" pitchFamily="2" charset="0"/>
              </a:rPr>
              <a:t>For a clearer copy, please click </a:t>
            </a:r>
            <a:r>
              <a:rPr lang="en-US" sz="1400" b="1" dirty="0">
                <a:solidFill>
                  <a:schemeClr val="bg2"/>
                </a:solidFill>
                <a:latin typeface="Poppins" panose="00000500000000000000" pitchFamily="2" charset="0"/>
                <a:cs typeface="Poppins" panose="00000500000000000000" pitchFamily="2" charset="0"/>
                <a:hlinkClick r:id="rId15"/>
              </a:rPr>
              <a:t>here</a:t>
            </a:r>
            <a:r>
              <a:rPr lang="en-US" sz="1400" dirty="0">
                <a:solidFill>
                  <a:schemeClr val="bg2"/>
                </a:solidFill>
                <a:latin typeface="Poppins" panose="00000500000000000000" pitchFamily="2" charset="0"/>
                <a:cs typeface="Poppins" panose="00000500000000000000" pitchFamily="2" charset="0"/>
              </a:rPr>
              <a:t>.</a:t>
            </a:r>
          </a:p>
        </p:txBody>
      </p:sp>
      <p:sp>
        <p:nvSpPr>
          <p:cNvPr id="4" name="Google Shape;370;p27">
            <a:extLst>
              <a:ext uri="{FF2B5EF4-FFF2-40B4-BE49-F238E27FC236}">
                <a16:creationId xmlns:a16="http://schemas.microsoft.com/office/drawing/2014/main" id="{E45E76EC-1964-0478-1418-B60AC2ED47F6}"/>
              </a:ext>
            </a:extLst>
          </p:cNvPr>
          <p:cNvSpPr txBox="1">
            <a:spLocks/>
          </p:cNvSpPr>
          <p:nvPr/>
        </p:nvSpPr>
        <p:spPr>
          <a:xfrm>
            <a:off x="1051547" y="2239687"/>
            <a:ext cx="4754868" cy="705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US" sz="1400" dirty="0">
                <a:solidFill>
                  <a:schemeClr val="bg2"/>
                </a:solidFill>
                <a:latin typeface="Poppins" panose="00000500000000000000" pitchFamily="2" charset="0"/>
                <a:cs typeface="Poppins" panose="00000500000000000000" pitchFamily="2" charset="0"/>
              </a:rPr>
              <a:t>This is the interaction map showing the connections between each screen.</a:t>
            </a:r>
          </a:p>
        </p:txBody>
      </p:sp>
    </p:spTree>
    <p:extLst>
      <p:ext uri="{BB962C8B-B14F-4D97-AF65-F5344CB8AC3E}">
        <p14:creationId xmlns:p14="http://schemas.microsoft.com/office/powerpoint/2010/main" val="2490956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grpSp>
        <p:nvGrpSpPr>
          <p:cNvPr id="1044" name="Google Shape;1044;p47"/>
          <p:cNvGrpSpPr/>
          <p:nvPr/>
        </p:nvGrpSpPr>
        <p:grpSpPr>
          <a:xfrm>
            <a:off x="1467810" y="5316719"/>
            <a:ext cx="3902473" cy="2616895"/>
            <a:chOff x="2418345" y="3251296"/>
            <a:chExt cx="5518926" cy="1725906"/>
          </a:xfrm>
        </p:grpSpPr>
        <p:sp>
          <p:nvSpPr>
            <p:cNvPr id="1045" name="Google Shape;1045;p47"/>
            <p:cNvSpPr/>
            <p:nvPr/>
          </p:nvSpPr>
          <p:spPr>
            <a:xfrm>
              <a:off x="2418345" y="3708202"/>
              <a:ext cx="55086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46" name="Google Shape;1046;p47"/>
            <p:cNvSpPr/>
            <p:nvPr/>
          </p:nvSpPr>
          <p:spPr>
            <a:xfrm>
              <a:off x="2418345" y="3251296"/>
              <a:ext cx="5508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47" name="Google Shape;1047;p47"/>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48" name="Google Shape;1048;p47">
            <a:hlinkClick r:id="rId3" action="ppaction://hlinksldjump"/>
          </p:cNvPr>
          <p:cNvPicPr preferRelativeResize="0"/>
          <p:nvPr/>
        </p:nvPicPr>
        <p:blipFill rotWithShape="1">
          <a:blip r:embed="rId4">
            <a:alphaModFix/>
          </a:blip>
          <a:srcRect t="465" b="475"/>
          <a:stretch/>
        </p:blipFill>
        <p:spPr>
          <a:xfrm>
            <a:off x="4889970" y="5522001"/>
            <a:ext cx="279063" cy="272009"/>
          </a:xfrm>
          <a:prstGeom prst="rect">
            <a:avLst/>
          </a:prstGeom>
          <a:noFill/>
          <a:ln>
            <a:noFill/>
          </a:ln>
        </p:spPr>
      </p:pic>
      <p:sp>
        <p:nvSpPr>
          <p:cNvPr id="1049" name="Google Shape;1049;p47"/>
          <p:cNvSpPr txBox="1">
            <a:spLocks noGrp="1"/>
          </p:cNvSpPr>
          <p:nvPr>
            <p:ph type="title"/>
          </p:nvPr>
        </p:nvSpPr>
        <p:spPr>
          <a:xfrm>
            <a:off x="1011907" y="3244710"/>
            <a:ext cx="4814282" cy="1283364"/>
          </a:xfrm>
          <a:prstGeom prst="rect">
            <a:avLst/>
          </a:prstGeom>
        </p:spPr>
        <p:txBody>
          <a:bodyPr spcFirstLastPara="1" wrap="square" lIns="0" tIns="0" rIns="0" bIns="0" anchor="ctr" anchorCtr="0">
            <a:noAutofit/>
          </a:bodyPr>
          <a:lstStyle/>
          <a:p>
            <a:r>
              <a:rPr lang="en-US" sz="4400" b="1" dirty="0">
                <a:latin typeface="Poppins" panose="00000500000000000000" pitchFamily="2" charset="0"/>
                <a:cs typeface="Poppins" panose="00000500000000000000" pitchFamily="2" charset="0"/>
              </a:rPr>
              <a:t>REFINING</a:t>
            </a:r>
            <a:br>
              <a:rPr lang="en-US" sz="4400" b="1" dirty="0">
                <a:latin typeface="Poppins" panose="00000500000000000000" pitchFamily="2" charset="0"/>
                <a:cs typeface="Poppins" panose="00000500000000000000" pitchFamily="2" charset="0"/>
              </a:rPr>
            </a:br>
            <a:r>
              <a:rPr lang="en-US" sz="4400" b="1" dirty="0">
                <a:latin typeface="Poppins" panose="00000500000000000000" pitchFamily="2" charset="0"/>
                <a:cs typeface="Poppins" panose="00000500000000000000" pitchFamily="2" charset="0"/>
              </a:rPr>
              <a:t>THE DESIGN</a:t>
            </a:r>
            <a:endParaRPr sz="4400" b="1" dirty="0">
              <a:latin typeface="Poppins" panose="00000500000000000000" pitchFamily="2" charset="0"/>
              <a:cs typeface="Poppins" panose="00000500000000000000" pitchFamily="2" charset="0"/>
            </a:endParaRPr>
          </a:p>
        </p:txBody>
      </p:sp>
      <p:sp>
        <p:nvSpPr>
          <p:cNvPr id="1051" name="Google Shape;1051;p47"/>
          <p:cNvSpPr txBox="1">
            <a:spLocks noGrp="1"/>
          </p:cNvSpPr>
          <p:nvPr>
            <p:ph type="title" idx="2"/>
          </p:nvPr>
        </p:nvSpPr>
        <p:spPr>
          <a:xfrm>
            <a:off x="2204061" y="2512126"/>
            <a:ext cx="2450502" cy="732508"/>
          </a:xfrm>
          <a:prstGeom prst="rect">
            <a:avLst/>
          </a:prstGeom>
        </p:spPr>
        <p:txBody>
          <a:bodyPr spcFirstLastPara="1" wrap="square" lIns="0" tIns="0" rIns="0" bIns="0" anchor="ctr" anchorCtr="0">
            <a:noAutofit/>
          </a:bodyPr>
          <a:lstStyle/>
          <a:p>
            <a:r>
              <a:rPr lang="en" sz="6000" b="1" dirty="0">
                <a:latin typeface="Poppins" panose="00000500000000000000" pitchFamily="2" charset="0"/>
                <a:cs typeface="Poppins" panose="00000500000000000000" pitchFamily="2" charset="0"/>
              </a:rPr>
              <a:t>04.</a:t>
            </a:r>
            <a:endParaRPr sz="6000" b="1" dirty="0">
              <a:latin typeface="Poppins" panose="00000500000000000000" pitchFamily="2" charset="0"/>
              <a:cs typeface="Poppins" panose="00000500000000000000" pitchFamily="2" charset="0"/>
            </a:endParaRPr>
          </a:p>
        </p:txBody>
      </p:sp>
      <p:pic>
        <p:nvPicPr>
          <p:cNvPr id="1060" name="Google Shape;1060;p47">
            <a:hlinkClick r:id="rId3" action="ppaction://hlinksldjump"/>
          </p:cNvPr>
          <p:cNvPicPr preferRelativeResize="0"/>
          <p:nvPr/>
        </p:nvPicPr>
        <p:blipFill rotWithShape="1">
          <a:blip r:embed="rId4">
            <a:alphaModFix/>
          </a:blip>
          <a:srcRect t="465" b="475"/>
          <a:stretch/>
        </p:blipFill>
        <p:spPr>
          <a:xfrm>
            <a:off x="5204506" y="1135510"/>
            <a:ext cx="279063" cy="272009"/>
          </a:xfrm>
          <a:prstGeom prst="rect">
            <a:avLst/>
          </a:prstGeom>
          <a:noFill/>
          <a:ln>
            <a:noFill/>
          </a:ln>
        </p:spPr>
      </p:pic>
      <p:pic>
        <p:nvPicPr>
          <p:cNvPr id="10" name="Google Shape;459;p29">
            <a:hlinkClick r:id="rId5" action="ppaction://hlinksldjump"/>
            <a:extLst>
              <a:ext uri="{FF2B5EF4-FFF2-40B4-BE49-F238E27FC236}">
                <a16:creationId xmlns:a16="http://schemas.microsoft.com/office/drawing/2014/main" id="{F5CF2F0E-0E52-59FA-989C-E6ABF1A145C6}"/>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1" name="Google Shape;460;p29">
            <a:hlinkClick r:id="rId7" action="ppaction://hlinksldjump"/>
            <a:extLst>
              <a:ext uri="{FF2B5EF4-FFF2-40B4-BE49-F238E27FC236}">
                <a16:creationId xmlns:a16="http://schemas.microsoft.com/office/drawing/2014/main" id="{FD51C44C-9775-8F2D-9A52-96263189502A}"/>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2" name="Google Shape;461;p29">
            <a:hlinkClick r:id="" action="ppaction://hlinkshowjump?jump=nextslide"/>
            <a:extLst>
              <a:ext uri="{FF2B5EF4-FFF2-40B4-BE49-F238E27FC236}">
                <a16:creationId xmlns:a16="http://schemas.microsoft.com/office/drawing/2014/main" id="{DA5920C2-1012-30C1-3DF8-1152C8F054F7}"/>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3" name="Google Shape;462;p29">
            <a:hlinkClick r:id="" action="ppaction://hlinkshowjump?jump=previousslide"/>
            <a:extLst>
              <a:ext uri="{FF2B5EF4-FFF2-40B4-BE49-F238E27FC236}">
                <a16:creationId xmlns:a16="http://schemas.microsoft.com/office/drawing/2014/main" id="{A7B02043-1C35-4FE0-BBBC-5BAF8BB93282}"/>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4" name="Google Shape;463;p29">
            <a:hlinkClick r:id="rId10" action="ppaction://hlinksldjump"/>
            <a:extLst>
              <a:ext uri="{FF2B5EF4-FFF2-40B4-BE49-F238E27FC236}">
                <a16:creationId xmlns:a16="http://schemas.microsoft.com/office/drawing/2014/main" id="{439C3C02-C9DA-EC4D-41F8-7B85900D0A50}"/>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5" name="Google Shape;464;p29">
            <a:hlinkClick r:id="rId11" action="ppaction://hlinksldjump"/>
            <a:extLst>
              <a:ext uri="{FF2B5EF4-FFF2-40B4-BE49-F238E27FC236}">
                <a16:creationId xmlns:a16="http://schemas.microsoft.com/office/drawing/2014/main" id="{5CE54CA7-9CD4-A2A5-9159-511E4D464898}"/>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6" name="Google Shape;465;p29">
            <a:hlinkClick r:id="rId12" action="ppaction://hlinksldjump"/>
            <a:extLst>
              <a:ext uri="{FF2B5EF4-FFF2-40B4-BE49-F238E27FC236}">
                <a16:creationId xmlns:a16="http://schemas.microsoft.com/office/drawing/2014/main" id="{7E6DEC91-29D7-A442-D953-F7AF2DB2A4A0}"/>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6;p29">
            <a:hlinkClick r:id="rId13" action="ppaction://hlinksldjump"/>
            <a:extLst>
              <a:ext uri="{FF2B5EF4-FFF2-40B4-BE49-F238E27FC236}">
                <a16:creationId xmlns:a16="http://schemas.microsoft.com/office/drawing/2014/main" id="{9723846A-77D9-AB65-D09E-6E3190DF7702}"/>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616;p34">
            <a:extLst>
              <a:ext uri="{FF2B5EF4-FFF2-40B4-BE49-F238E27FC236}">
                <a16:creationId xmlns:a16="http://schemas.microsoft.com/office/drawing/2014/main" id="{AEE06FFB-952E-D58E-28B4-AC76F377DBBD}"/>
              </a:ext>
            </a:extLst>
          </p:cNvPr>
          <p:cNvSpPr txBox="1">
            <a:spLocks/>
          </p:cNvSpPr>
          <p:nvPr/>
        </p:nvSpPr>
        <p:spPr>
          <a:xfrm>
            <a:off x="1829101" y="6347963"/>
            <a:ext cx="3200400" cy="124718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100"/>
              <a:buFont typeface="Tajawal"/>
              <a:buNone/>
              <a:defRPr sz="2566"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2100"/>
              <a:buFont typeface="Tajawal"/>
              <a:buNone/>
              <a:defRPr sz="1796" b="0" i="0" u="none" strike="noStrike" cap="none">
                <a:solidFill>
                  <a:schemeClr val="dk2"/>
                </a:solidFill>
                <a:latin typeface="Tajawal"/>
                <a:ea typeface="Tajawal"/>
                <a:cs typeface="Tajawal"/>
                <a:sym typeface="Tajawal"/>
              </a:defRPr>
            </a:lvl9pPr>
          </a:lstStyle>
          <a:p>
            <a:pPr marL="0" indent="0"/>
            <a:r>
              <a:rPr lang="en-US" sz="1600" dirty="0">
                <a:latin typeface="Poppins" panose="00000500000000000000" pitchFamily="2" charset="0"/>
                <a:cs typeface="Poppins" panose="00000500000000000000" pitchFamily="2" charset="0"/>
              </a:rPr>
              <a:t>Mockups</a:t>
            </a:r>
          </a:p>
          <a:p>
            <a:pPr marL="0" indent="0"/>
            <a:r>
              <a:rPr lang="en-US" sz="1600" dirty="0">
                <a:latin typeface="Poppins" panose="00000500000000000000" pitchFamily="2" charset="0"/>
                <a:cs typeface="Poppins" panose="00000500000000000000" pitchFamily="2" charset="0"/>
              </a:rPr>
              <a:t>High-Fidelity Prototype</a:t>
            </a:r>
          </a:p>
          <a:p>
            <a:pPr marL="0" indent="0"/>
            <a:r>
              <a:rPr lang="en-US" sz="1600" dirty="0">
                <a:latin typeface="Poppins" panose="00000500000000000000" pitchFamily="2" charset="0"/>
                <a:cs typeface="Poppins" panose="00000500000000000000" pitchFamily="2" charset="0"/>
              </a:rPr>
              <a:t>Accessibility Considerations</a:t>
            </a:r>
          </a:p>
        </p:txBody>
      </p:sp>
      <p:sp>
        <p:nvSpPr>
          <p:cNvPr id="2" name="TextBox 1">
            <a:extLst>
              <a:ext uri="{FF2B5EF4-FFF2-40B4-BE49-F238E27FC236}">
                <a16:creationId xmlns:a16="http://schemas.microsoft.com/office/drawing/2014/main" id="{4F371466-CD5E-C260-C84D-7792D8A0447B}"/>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31</a:t>
            </a:r>
            <a:endParaRPr lang="en-US" sz="1800" b="1" dirty="0">
              <a:solidFill>
                <a:schemeClr val="bg2"/>
              </a:solidFill>
            </a:endParaRPr>
          </a:p>
        </p:txBody>
      </p:sp>
    </p:spTree>
    <p:extLst>
      <p:ext uri="{BB962C8B-B14F-4D97-AF65-F5344CB8AC3E}">
        <p14:creationId xmlns:p14="http://schemas.microsoft.com/office/powerpoint/2010/main" val="488810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52"/>
          <p:cNvSpPr txBox="1">
            <a:spLocks noGrp="1"/>
          </p:cNvSpPr>
          <p:nvPr>
            <p:ph type="subTitle" idx="1"/>
          </p:nvPr>
        </p:nvSpPr>
        <p:spPr>
          <a:xfrm flipH="1">
            <a:off x="1593767" y="2138592"/>
            <a:ext cx="3670749" cy="1044241"/>
          </a:xfrm>
          <a:prstGeom prst="rect">
            <a:avLst/>
          </a:prstGeom>
        </p:spPr>
        <p:txBody>
          <a:bodyPr spcFirstLastPara="1" wrap="square" lIns="0" tIns="0" rIns="0" bIns="0" anchor="ctr" anchorCtr="0">
            <a:noAutofit/>
          </a:bodyPr>
          <a:lstStyle/>
          <a:p>
            <a:pPr marL="0" indent="0" algn="ctr"/>
            <a:r>
              <a:rPr lang="en-US" sz="1400" i="0" dirty="0">
                <a:solidFill>
                  <a:schemeClr val="bg2"/>
                </a:solidFill>
                <a:effectLst/>
                <a:latin typeface="Poppins" panose="00000500000000000000" pitchFamily="2" charset="0"/>
                <a:cs typeface="Poppins" panose="00000500000000000000" pitchFamily="2" charset="0"/>
              </a:rPr>
              <a:t>This is the mockups of 3Ps application. Mockup is </a:t>
            </a:r>
            <a:r>
              <a:rPr lang="en-US" sz="1400" dirty="0">
                <a:latin typeface="Poppins" panose="00000500000000000000" pitchFamily="2" charset="0"/>
                <a:cs typeface="Poppins" panose="00000500000000000000" pitchFamily="2" charset="0"/>
              </a:rPr>
              <a:t>a static wireframe that includes more stylistic and visual UI details to present a realistic model of what the application will look like.</a:t>
            </a:r>
            <a:endParaRPr lang="en-US" sz="1400" dirty="0">
              <a:solidFill>
                <a:schemeClr val="bg2"/>
              </a:solidFill>
              <a:latin typeface="Poppins" panose="00000500000000000000" pitchFamily="2" charset="0"/>
              <a:cs typeface="Poppins" panose="00000500000000000000" pitchFamily="2" charset="0"/>
            </a:endParaRPr>
          </a:p>
        </p:txBody>
      </p:sp>
      <p:sp>
        <p:nvSpPr>
          <p:cNvPr id="1185" name="Google Shape;1185;p52"/>
          <p:cNvSpPr txBox="1">
            <a:spLocks noGrp="1"/>
          </p:cNvSpPr>
          <p:nvPr>
            <p:ph type="title"/>
          </p:nvPr>
        </p:nvSpPr>
        <p:spPr>
          <a:xfrm>
            <a:off x="983983" y="730219"/>
            <a:ext cx="4379139" cy="693509"/>
          </a:xfrm>
          <a:prstGeom prst="rect">
            <a:avLst/>
          </a:prstGeom>
        </p:spPr>
        <p:txBody>
          <a:bodyPr spcFirstLastPara="1" wrap="square" lIns="0" tIns="0" rIns="0" bIns="0" anchor="ctr" anchorCtr="0">
            <a:noAutofit/>
          </a:bodyPr>
          <a:lstStyle/>
          <a:p>
            <a:r>
              <a:rPr lang="en" dirty="0"/>
              <a:t>MOCKUPS</a:t>
            </a:r>
            <a:endParaRPr dirty="0"/>
          </a:p>
        </p:txBody>
      </p:sp>
      <p:grpSp>
        <p:nvGrpSpPr>
          <p:cNvPr id="1187" name="Google Shape;1187;p52"/>
          <p:cNvGrpSpPr/>
          <p:nvPr/>
        </p:nvGrpSpPr>
        <p:grpSpPr>
          <a:xfrm>
            <a:off x="1842607" y="3579031"/>
            <a:ext cx="3173060" cy="4376916"/>
            <a:chOff x="5933468" y="1408892"/>
            <a:chExt cx="2828086" cy="3809304"/>
          </a:xfrm>
        </p:grpSpPr>
        <p:sp>
          <p:nvSpPr>
            <p:cNvPr id="1188" name="Google Shape;1188;p52"/>
            <p:cNvSpPr/>
            <p:nvPr/>
          </p:nvSpPr>
          <p:spPr>
            <a:xfrm>
              <a:off x="5933754" y="2012396"/>
              <a:ext cx="2827800" cy="32058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1189" name="Google Shape;1189;p52"/>
            <p:cNvSpPr/>
            <p:nvPr/>
          </p:nvSpPr>
          <p:spPr>
            <a:xfrm>
              <a:off x="5933468" y="1408912"/>
              <a:ext cx="2827800" cy="6036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1190" name="Google Shape;1190;p52"/>
            <p:cNvSpPr/>
            <p:nvPr/>
          </p:nvSpPr>
          <p:spPr>
            <a:xfrm>
              <a:off x="8202668" y="1408892"/>
              <a:ext cx="558600" cy="603600"/>
            </a:xfrm>
            <a:prstGeom prst="rect">
              <a:avLst/>
            </a:prstGeom>
            <a:solidFill>
              <a:srgbClr val="FFCCC2"/>
            </a:solidFill>
            <a:ln w="3810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1191" name="Google Shape;1191;p52">
            <a:hlinkClick r:id="rId4" action="ppaction://hlinksldjump"/>
          </p:cNvPr>
          <p:cNvPicPr preferRelativeResize="0"/>
          <p:nvPr/>
        </p:nvPicPr>
        <p:blipFill rotWithShape="1">
          <a:blip r:embed="rId5">
            <a:alphaModFix/>
          </a:blip>
          <a:srcRect t="465" b="475"/>
          <a:stretch/>
        </p:blipFill>
        <p:spPr>
          <a:xfrm>
            <a:off x="4552658" y="3766236"/>
            <a:ext cx="297931" cy="290414"/>
          </a:xfrm>
          <a:prstGeom prst="rect">
            <a:avLst/>
          </a:prstGeom>
          <a:noFill/>
          <a:ln>
            <a:noFill/>
          </a:ln>
        </p:spPr>
      </p:pic>
      <p:pic>
        <p:nvPicPr>
          <p:cNvPr id="10" name="Google Shape;452;p29">
            <a:hlinkClick r:id="rId4" action="ppaction://hlinksldjump"/>
            <a:extLst>
              <a:ext uri="{FF2B5EF4-FFF2-40B4-BE49-F238E27FC236}">
                <a16:creationId xmlns:a16="http://schemas.microsoft.com/office/drawing/2014/main" id="{87944463-2137-E6ED-0B09-54C8A97C30A7}"/>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Picture 13">
            <a:extLst>
              <a:ext uri="{FF2B5EF4-FFF2-40B4-BE49-F238E27FC236}">
                <a16:creationId xmlns:a16="http://schemas.microsoft.com/office/drawing/2014/main" id="{6CC42E48-762F-6373-91C7-1C2516A94590}"/>
              </a:ext>
            </a:extLst>
          </p:cNvPr>
          <p:cNvPicPr>
            <a:picLocks noChangeAspect="1"/>
          </p:cNvPicPr>
          <p:nvPr/>
        </p:nvPicPr>
        <p:blipFill>
          <a:blip r:embed="rId6"/>
          <a:stretch>
            <a:fillRect/>
          </a:stretch>
        </p:blipFill>
        <p:spPr>
          <a:xfrm>
            <a:off x="1637849" y="4704055"/>
            <a:ext cx="3582302" cy="2686727"/>
          </a:xfrm>
          <a:prstGeom prst="rect">
            <a:avLst/>
          </a:prstGeom>
        </p:spPr>
      </p:pic>
      <p:pic>
        <p:nvPicPr>
          <p:cNvPr id="15" name="Google Shape;459;p29">
            <a:hlinkClick r:id="rId7" action="ppaction://hlinksldjump"/>
            <a:extLst>
              <a:ext uri="{FF2B5EF4-FFF2-40B4-BE49-F238E27FC236}">
                <a16:creationId xmlns:a16="http://schemas.microsoft.com/office/drawing/2014/main" id="{D6008B2B-62A7-5B7D-1344-6757893031B3}"/>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6" name="Google Shape;460;p29">
            <a:hlinkClick r:id="rId9" action="ppaction://hlinksldjump"/>
            <a:extLst>
              <a:ext uri="{FF2B5EF4-FFF2-40B4-BE49-F238E27FC236}">
                <a16:creationId xmlns:a16="http://schemas.microsoft.com/office/drawing/2014/main" id="{362A1E89-5D9E-1B58-DC34-5D42C272A3CE}"/>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7" name="Google Shape;461;p29">
            <a:hlinkClick r:id="" action="ppaction://hlinkshowjump?jump=nextslide"/>
            <a:extLst>
              <a:ext uri="{FF2B5EF4-FFF2-40B4-BE49-F238E27FC236}">
                <a16:creationId xmlns:a16="http://schemas.microsoft.com/office/drawing/2014/main" id="{403E7FAE-5C48-E3A9-4C9A-4D584E3A3685}"/>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8" name="Google Shape;462;p29">
            <a:hlinkClick r:id="" action="ppaction://hlinkshowjump?jump=previousslide"/>
            <a:extLst>
              <a:ext uri="{FF2B5EF4-FFF2-40B4-BE49-F238E27FC236}">
                <a16:creationId xmlns:a16="http://schemas.microsoft.com/office/drawing/2014/main" id="{B8458A60-F887-F431-2647-D7F48CD28AC2}"/>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9" name="Google Shape;463;p29">
            <a:hlinkClick r:id="rId12" action="ppaction://hlinksldjump"/>
            <a:extLst>
              <a:ext uri="{FF2B5EF4-FFF2-40B4-BE49-F238E27FC236}">
                <a16:creationId xmlns:a16="http://schemas.microsoft.com/office/drawing/2014/main" id="{610E8184-7B63-552C-8E3F-34773A3DBF3D}"/>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4;p29">
            <a:hlinkClick r:id="rId13" action="ppaction://hlinksldjump"/>
            <a:extLst>
              <a:ext uri="{FF2B5EF4-FFF2-40B4-BE49-F238E27FC236}">
                <a16:creationId xmlns:a16="http://schemas.microsoft.com/office/drawing/2014/main" id="{F3ADED1A-6353-965A-EC23-2767A4338993}"/>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1" name="Google Shape;465;p29">
            <a:hlinkClick r:id="rId14" action="ppaction://hlinksldjump"/>
            <a:extLst>
              <a:ext uri="{FF2B5EF4-FFF2-40B4-BE49-F238E27FC236}">
                <a16:creationId xmlns:a16="http://schemas.microsoft.com/office/drawing/2014/main" id="{B61E0CC6-F9F5-7D16-BE2A-DFA6948CE9A8}"/>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2" name="Google Shape;466;p29">
            <a:hlinkClick r:id="rId15" action="ppaction://hlinksldjump"/>
            <a:extLst>
              <a:ext uri="{FF2B5EF4-FFF2-40B4-BE49-F238E27FC236}">
                <a16:creationId xmlns:a16="http://schemas.microsoft.com/office/drawing/2014/main" id="{EA13A913-1CB6-E25E-C45A-7837D0278EA9}"/>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7C227FC3-CB38-B468-8E27-7F7AD917A138}"/>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32</a:t>
            </a:r>
            <a:endParaRPr lang="en-US" sz="1800" b="1" dirty="0">
              <a:solidFill>
                <a:schemeClr val="bg2"/>
              </a:solidFill>
            </a:endParaRPr>
          </a:p>
        </p:txBody>
      </p:sp>
    </p:spTree>
    <p:extLst>
      <p:ext uri="{BB962C8B-B14F-4D97-AF65-F5344CB8AC3E}">
        <p14:creationId xmlns:p14="http://schemas.microsoft.com/office/powerpoint/2010/main" val="4060416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MOCKUPS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12" name="Google Shape;459;p29">
            <a:hlinkClick r:id="rId7" action="ppaction://hlinksldjump"/>
            <a:extLst>
              <a:ext uri="{FF2B5EF4-FFF2-40B4-BE49-F238E27FC236}">
                <a16:creationId xmlns:a16="http://schemas.microsoft.com/office/drawing/2014/main" id="{BF34B215-A27A-D3CB-1B58-33A54EC637D1}"/>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13" name="Google Shape;460;p29">
            <a:hlinkClick r:id="rId9" action="ppaction://hlinksldjump"/>
            <a:extLst>
              <a:ext uri="{FF2B5EF4-FFF2-40B4-BE49-F238E27FC236}">
                <a16:creationId xmlns:a16="http://schemas.microsoft.com/office/drawing/2014/main" id="{7D449B21-0244-F71E-03B1-CF6C9834DA24}"/>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15" name="Google Shape;461;p29">
            <a:hlinkClick r:id="" action="ppaction://hlinkshowjump?jump=nextslide"/>
            <a:extLst>
              <a:ext uri="{FF2B5EF4-FFF2-40B4-BE49-F238E27FC236}">
                <a16:creationId xmlns:a16="http://schemas.microsoft.com/office/drawing/2014/main" id="{620612C3-3132-E6DC-BF72-1404A3B688C7}"/>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16" name="Google Shape;462;p29">
            <a:hlinkClick r:id="" action="ppaction://hlinkshowjump?jump=previousslide"/>
            <a:extLst>
              <a:ext uri="{FF2B5EF4-FFF2-40B4-BE49-F238E27FC236}">
                <a16:creationId xmlns:a16="http://schemas.microsoft.com/office/drawing/2014/main" id="{E3E8471D-4840-DA67-1627-FADFE2FAFE78}"/>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17" name="Google Shape;463;p29">
            <a:hlinkClick r:id="rId12" action="ppaction://hlinksldjump"/>
            <a:extLst>
              <a:ext uri="{FF2B5EF4-FFF2-40B4-BE49-F238E27FC236}">
                <a16:creationId xmlns:a16="http://schemas.microsoft.com/office/drawing/2014/main" id="{D90A398E-99E2-BBD3-B16C-E4B86BC6F897}"/>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3" action="ppaction://hlinksldjump"/>
            <a:extLst>
              <a:ext uri="{FF2B5EF4-FFF2-40B4-BE49-F238E27FC236}">
                <a16:creationId xmlns:a16="http://schemas.microsoft.com/office/drawing/2014/main" id="{55579A2D-4F19-C2D4-4AC7-202DCC87780B}"/>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4" action="ppaction://hlinksldjump"/>
            <a:extLst>
              <a:ext uri="{FF2B5EF4-FFF2-40B4-BE49-F238E27FC236}">
                <a16:creationId xmlns:a16="http://schemas.microsoft.com/office/drawing/2014/main" id="{C8BE99D8-B040-21A7-A268-99E8397A71B9}"/>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5" action="ppaction://hlinksldjump"/>
            <a:extLst>
              <a:ext uri="{FF2B5EF4-FFF2-40B4-BE49-F238E27FC236}">
                <a16:creationId xmlns:a16="http://schemas.microsoft.com/office/drawing/2014/main" id="{45604DCB-BFA7-23E0-CA05-279E73E800BB}"/>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D2D42215-6A61-1FF2-1532-33A10C2BB5E3}"/>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33</a:t>
            </a:r>
            <a:endParaRPr lang="en-US" sz="1800" b="1" dirty="0">
              <a:solidFill>
                <a:schemeClr val="bg2"/>
              </a:solidFill>
            </a:endParaRPr>
          </a:p>
        </p:txBody>
      </p:sp>
    </p:spTree>
    <p:extLst>
      <p:ext uri="{BB962C8B-B14F-4D97-AF65-F5344CB8AC3E}">
        <p14:creationId xmlns:p14="http://schemas.microsoft.com/office/powerpoint/2010/main" val="975824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MOCKUPS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21" name="Google Shape;459;p29">
            <a:hlinkClick r:id="rId7" action="ppaction://hlinksldjump"/>
            <a:extLst>
              <a:ext uri="{FF2B5EF4-FFF2-40B4-BE49-F238E27FC236}">
                <a16:creationId xmlns:a16="http://schemas.microsoft.com/office/drawing/2014/main" id="{2CCC89B0-DFF0-A1AA-168C-0A14FF664860}"/>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22" name="Google Shape;460;p29">
            <a:hlinkClick r:id="rId9" action="ppaction://hlinksldjump"/>
            <a:extLst>
              <a:ext uri="{FF2B5EF4-FFF2-40B4-BE49-F238E27FC236}">
                <a16:creationId xmlns:a16="http://schemas.microsoft.com/office/drawing/2014/main" id="{3BB2E7E6-7226-F0DE-613E-190993B8C8D0}"/>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23" name="Google Shape;461;p29">
            <a:hlinkClick r:id="" action="ppaction://hlinkshowjump?jump=nextslide"/>
            <a:extLst>
              <a:ext uri="{FF2B5EF4-FFF2-40B4-BE49-F238E27FC236}">
                <a16:creationId xmlns:a16="http://schemas.microsoft.com/office/drawing/2014/main" id="{873504EB-582B-5DB1-9F6F-C5621C57CF15}"/>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4" name="Google Shape;462;p29">
            <a:hlinkClick r:id="" action="ppaction://hlinkshowjump?jump=previousslide"/>
            <a:extLst>
              <a:ext uri="{FF2B5EF4-FFF2-40B4-BE49-F238E27FC236}">
                <a16:creationId xmlns:a16="http://schemas.microsoft.com/office/drawing/2014/main" id="{98D9D197-6689-A691-1169-351936917A87}"/>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5" name="Google Shape;463;p29">
            <a:hlinkClick r:id="rId12" action="ppaction://hlinksldjump"/>
            <a:extLst>
              <a:ext uri="{FF2B5EF4-FFF2-40B4-BE49-F238E27FC236}">
                <a16:creationId xmlns:a16="http://schemas.microsoft.com/office/drawing/2014/main" id="{7740973D-E988-6BF6-9FCE-26F774667EFE}"/>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6" name="Google Shape;464;p29">
            <a:hlinkClick r:id="rId13" action="ppaction://hlinksldjump"/>
            <a:extLst>
              <a:ext uri="{FF2B5EF4-FFF2-40B4-BE49-F238E27FC236}">
                <a16:creationId xmlns:a16="http://schemas.microsoft.com/office/drawing/2014/main" id="{4F5877F8-5F4A-CFD2-0763-B9F2CFA30BF1}"/>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5;p29">
            <a:hlinkClick r:id="rId14" action="ppaction://hlinksldjump"/>
            <a:extLst>
              <a:ext uri="{FF2B5EF4-FFF2-40B4-BE49-F238E27FC236}">
                <a16:creationId xmlns:a16="http://schemas.microsoft.com/office/drawing/2014/main" id="{C9E60B66-DB0F-43B7-52B7-C7C7C45A6DDD}"/>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8" name="Google Shape;466;p29">
            <a:hlinkClick r:id="rId15" action="ppaction://hlinksldjump"/>
            <a:extLst>
              <a:ext uri="{FF2B5EF4-FFF2-40B4-BE49-F238E27FC236}">
                <a16:creationId xmlns:a16="http://schemas.microsoft.com/office/drawing/2014/main" id="{72E77B74-AFA9-3CAD-542C-12B6E0A5836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893BFB4D-AF06-B66C-65F1-956A69AA65FA}"/>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34</a:t>
            </a:r>
            <a:endParaRPr lang="en-US" sz="1800" b="1" dirty="0">
              <a:solidFill>
                <a:schemeClr val="bg2"/>
              </a:solidFill>
            </a:endParaRPr>
          </a:p>
        </p:txBody>
      </p:sp>
    </p:spTree>
    <p:extLst>
      <p:ext uri="{BB962C8B-B14F-4D97-AF65-F5344CB8AC3E}">
        <p14:creationId xmlns:p14="http://schemas.microsoft.com/office/powerpoint/2010/main" val="2311943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36"/>
          <p:cNvPicPr preferRelativeResize="0"/>
          <p:nvPr/>
        </p:nvPicPr>
        <p:blipFill>
          <a:blip r:embed="rId3"/>
          <a:srcRect l="167" r="167"/>
          <a:stretch/>
        </p:blipFill>
        <p:spPr>
          <a:xfrm>
            <a:off x="828908" y="1629192"/>
            <a:ext cx="5200183" cy="6583680"/>
          </a:xfrm>
          <a:prstGeom prst="rect">
            <a:avLst/>
          </a:prstGeom>
          <a:noFill/>
          <a:ln>
            <a:noFill/>
          </a:ln>
        </p:spPr>
      </p:pic>
      <p:sp>
        <p:nvSpPr>
          <p:cNvPr id="2" name="Google Shape;440;p29">
            <a:extLst>
              <a:ext uri="{FF2B5EF4-FFF2-40B4-BE49-F238E27FC236}">
                <a16:creationId xmlns:a16="http://schemas.microsoft.com/office/drawing/2014/main" id="{78FF360B-F232-0C62-18FC-44767D899EC6}"/>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MOCKUPS</a:t>
            </a:r>
          </a:p>
        </p:txBody>
      </p:sp>
      <p:pic>
        <p:nvPicPr>
          <p:cNvPr id="3" name="Google Shape;452;p29">
            <a:hlinkClick r:id="rId4" action="ppaction://hlinksldjump"/>
            <a:extLst>
              <a:ext uri="{FF2B5EF4-FFF2-40B4-BE49-F238E27FC236}">
                <a16:creationId xmlns:a16="http://schemas.microsoft.com/office/drawing/2014/main" id="{24E6AA71-D10E-6E48-51AC-C58B6CF5451E}"/>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pic>
        <p:nvPicPr>
          <p:cNvPr id="14" name="Google Shape;614;p50">
            <a:extLst>
              <a:ext uri="{FF2B5EF4-FFF2-40B4-BE49-F238E27FC236}">
                <a16:creationId xmlns:a16="http://schemas.microsoft.com/office/drawing/2014/main" id="{3DFE95C4-F48C-417B-7ADE-CB2E169FFF30}"/>
              </a:ext>
            </a:extLst>
          </p:cNvPr>
          <p:cNvPicPr preferRelativeResize="0"/>
          <p:nvPr/>
        </p:nvPicPr>
        <p:blipFill>
          <a:blip r:embed="rId6"/>
          <a:srcRect t="2218" b="2218"/>
          <a:stretch/>
        </p:blipFill>
        <p:spPr>
          <a:xfrm>
            <a:off x="914399" y="1629192"/>
            <a:ext cx="5029200" cy="6583680"/>
          </a:xfrm>
          <a:prstGeom prst="rect">
            <a:avLst/>
          </a:prstGeom>
          <a:noFill/>
          <a:ln>
            <a:noFill/>
          </a:ln>
        </p:spPr>
      </p:pic>
      <p:pic>
        <p:nvPicPr>
          <p:cNvPr id="21" name="Google Shape;459;p29">
            <a:hlinkClick r:id="rId7" action="ppaction://hlinksldjump"/>
            <a:extLst>
              <a:ext uri="{FF2B5EF4-FFF2-40B4-BE49-F238E27FC236}">
                <a16:creationId xmlns:a16="http://schemas.microsoft.com/office/drawing/2014/main" id="{3A739413-2297-6836-3E1C-2A1D50CF2D02}"/>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22" name="Google Shape;460;p29">
            <a:hlinkClick r:id="rId9" action="ppaction://hlinksldjump"/>
            <a:extLst>
              <a:ext uri="{FF2B5EF4-FFF2-40B4-BE49-F238E27FC236}">
                <a16:creationId xmlns:a16="http://schemas.microsoft.com/office/drawing/2014/main" id="{BB7358A4-7E2C-9DF0-B920-5A3F8C5C8B73}"/>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23" name="Google Shape;461;p29">
            <a:hlinkClick r:id="" action="ppaction://hlinkshowjump?jump=nextslide"/>
            <a:extLst>
              <a:ext uri="{FF2B5EF4-FFF2-40B4-BE49-F238E27FC236}">
                <a16:creationId xmlns:a16="http://schemas.microsoft.com/office/drawing/2014/main" id="{0E951A78-903E-17A4-4202-6EBBF88D15ED}"/>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4" name="Google Shape;462;p29">
            <a:hlinkClick r:id="" action="ppaction://hlinkshowjump?jump=previousslide"/>
            <a:extLst>
              <a:ext uri="{FF2B5EF4-FFF2-40B4-BE49-F238E27FC236}">
                <a16:creationId xmlns:a16="http://schemas.microsoft.com/office/drawing/2014/main" id="{97208022-66D5-E9CD-3B36-7B03D622366A}"/>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5" name="Google Shape;463;p29">
            <a:hlinkClick r:id="rId12" action="ppaction://hlinksldjump"/>
            <a:extLst>
              <a:ext uri="{FF2B5EF4-FFF2-40B4-BE49-F238E27FC236}">
                <a16:creationId xmlns:a16="http://schemas.microsoft.com/office/drawing/2014/main" id="{CE386B3F-268C-F1BD-76CD-420D9A223D96}"/>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6" name="Google Shape;464;p29">
            <a:hlinkClick r:id="rId13" action="ppaction://hlinksldjump"/>
            <a:extLst>
              <a:ext uri="{FF2B5EF4-FFF2-40B4-BE49-F238E27FC236}">
                <a16:creationId xmlns:a16="http://schemas.microsoft.com/office/drawing/2014/main" id="{AA43BD3F-BF05-EFF7-F563-55EF31C5781F}"/>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5;p29">
            <a:hlinkClick r:id="rId14" action="ppaction://hlinksldjump"/>
            <a:extLst>
              <a:ext uri="{FF2B5EF4-FFF2-40B4-BE49-F238E27FC236}">
                <a16:creationId xmlns:a16="http://schemas.microsoft.com/office/drawing/2014/main" id="{517875D4-A32D-331B-9B5E-59394E1E55D2}"/>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8" name="Google Shape;466;p29">
            <a:hlinkClick r:id="rId15" action="ppaction://hlinksldjump"/>
            <a:extLst>
              <a:ext uri="{FF2B5EF4-FFF2-40B4-BE49-F238E27FC236}">
                <a16:creationId xmlns:a16="http://schemas.microsoft.com/office/drawing/2014/main" id="{D0FEA7AD-4588-38DD-A7D1-7DE51FCA5ED5}"/>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4" name="TextBox 3">
            <a:extLst>
              <a:ext uri="{FF2B5EF4-FFF2-40B4-BE49-F238E27FC236}">
                <a16:creationId xmlns:a16="http://schemas.microsoft.com/office/drawing/2014/main" id="{7645DA63-5D0A-2519-5284-98E77E4EF5AE}"/>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35</a:t>
            </a:r>
            <a:endParaRPr lang="en-US" sz="1800" b="1" dirty="0">
              <a:solidFill>
                <a:schemeClr val="bg2"/>
              </a:solidFill>
            </a:endParaRPr>
          </a:p>
        </p:txBody>
      </p:sp>
    </p:spTree>
    <p:extLst>
      <p:ext uri="{BB962C8B-B14F-4D97-AF65-F5344CB8AC3E}">
        <p14:creationId xmlns:p14="http://schemas.microsoft.com/office/powerpoint/2010/main" val="3425654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2" name="Google Shape;440;p29">
            <a:extLst>
              <a:ext uri="{FF2B5EF4-FFF2-40B4-BE49-F238E27FC236}">
                <a16:creationId xmlns:a16="http://schemas.microsoft.com/office/drawing/2014/main" id="{C5857A85-9623-E475-A27C-0392B1863A73}"/>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HIGH-FIDELITY PROTOTYPE</a:t>
            </a:r>
          </a:p>
        </p:txBody>
      </p:sp>
      <p:pic>
        <p:nvPicPr>
          <p:cNvPr id="14" name="Google Shape;452;p29">
            <a:hlinkClick r:id="rId3" action="ppaction://hlinksldjump"/>
            <a:extLst>
              <a:ext uri="{FF2B5EF4-FFF2-40B4-BE49-F238E27FC236}">
                <a16:creationId xmlns:a16="http://schemas.microsoft.com/office/drawing/2014/main" id="{E8814416-B206-F5C5-D9F0-00FADC1DE676}"/>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5" name="Google Shape;370;p27">
            <a:extLst>
              <a:ext uri="{FF2B5EF4-FFF2-40B4-BE49-F238E27FC236}">
                <a16:creationId xmlns:a16="http://schemas.microsoft.com/office/drawing/2014/main" id="{73DE9064-122D-0BBB-F893-1D5A69800561}"/>
              </a:ext>
            </a:extLst>
          </p:cNvPr>
          <p:cNvSpPr txBox="1">
            <a:spLocks/>
          </p:cNvSpPr>
          <p:nvPr/>
        </p:nvSpPr>
        <p:spPr>
          <a:xfrm>
            <a:off x="1051547" y="2613763"/>
            <a:ext cx="4754868" cy="7058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US" sz="1400" dirty="0">
                <a:solidFill>
                  <a:schemeClr val="bg2"/>
                </a:solidFill>
                <a:latin typeface="Poppins" panose="00000500000000000000" pitchFamily="2" charset="0"/>
                <a:cs typeface="Poppins" panose="00000500000000000000" pitchFamily="2" charset="0"/>
              </a:rPr>
              <a:t>This is the high-fidelity prototype showing the connections between each screen. A working prototype can be tested by clicking on the link </a:t>
            </a:r>
            <a:r>
              <a:rPr lang="en-US" sz="1400" b="1" dirty="0">
                <a:solidFill>
                  <a:schemeClr val="bg2"/>
                </a:solidFill>
                <a:latin typeface="Poppins" panose="00000500000000000000" pitchFamily="2" charset="0"/>
                <a:cs typeface="Poppins" panose="00000500000000000000" pitchFamily="2" charset="0"/>
                <a:hlinkClick r:id="rId5"/>
              </a:rPr>
              <a:t>here</a:t>
            </a:r>
            <a:r>
              <a:rPr lang="en-US" sz="1400" dirty="0">
                <a:solidFill>
                  <a:schemeClr val="bg2"/>
                </a:solidFill>
                <a:latin typeface="Poppins" panose="00000500000000000000" pitchFamily="2" charset="0"/>
                <a:cs typeface="Poppins" panose="00000500000000000000" pitchFamily="2" charset="0"/>
              </a:rPr>
              <a:t>.</a:t>
            </a:r>
          </a:p>
        </p:txBody>
      </p:sp>
      <p:pic>
        <p:nvPicPr>
          <p:cNvPr id="18" name="Picture 17">
            <a:extLst>
              <a:ext uri="{FF2B5EF4-FFF2-40B4-BE49-F238E27FC236}">
                <a16:creationId xmlns:a16="http://schemas.microsoft.com/office/drawing/2014/main" id="{375FEF4B-D892-3474-7ECC-61F23BD16CC6}"/>
              </a:ext>
            </a:extLst>
          </p:cNvPr>
          <p:cNvPicPr>
            <a:picLocks noChangeAspect="1"/>
          </p:cNvPicPr>
          <p:nvPr/>
        </p:nvPicPr>
        <p:blipFill>
          <a:blip r:embed="rId6"/>
          <a:srcRect/>
          <a:stretch/>
        </p:blipFill>
        <p:spPr>
          <a:xfrm>
            <a:off x="1102148" y="3631477"/>
            <a:ext cx="4653716" cy="3498224"/>
          </a:xfrm>
          <a:prstGeom prst="rect">
            <a:avLst/>
          </a:prstGeom>
          <a:ln w="38100">
            <a:solidFill>
              <a:srgbClr val="7376EC"/>
            </a:solidFill>
          </a:ln>
        </p:spPr>
      </p:pic>
      <p:pic>
        <p:nvPicPr>
          <p:cNvPr id="22" name="Google Shape;459;p29">
            <a:hlinkClick r:id="rId7" action="ppaction://hlinksldjump"/>
            <a:extLst>
              <a:ext uri="{FF2B5EF4-FFF2-40B4-BE49-F238E27FC236}">
                <a16:creationId xmlns:a16="http://schemas.microsoft.com/office/drawing/2014/main" id="{483756DE-EFFE-6061-5321-DAE0AF2E7C86}"/>
              </a:ext>
            </a:extLst>
          </p:cNvPr>
          <p:cNvPicPr preferRelativeResize="0"/>
          <p:nvPr/>
        </p:nvPicPr>
        <p:blipFill rotWithShape="1">
          <a:blip r:embed="rId8">
            <a:alphaModFix/>
          </a:blip>
          <a:srcRect t="941" b="941"/>
          <a:stretch/>
        </p:blipFill>
        <p:spPr>
          <a:xfrm>
            <a:off x="859641" y="8723211"/>
            <a:ext cx="279057" cy="217764"/>
          </a:xfrm>
          <a:prstGeom prst="rect">
            <a:avLst/>
          </a:prstGeom>
          <a:noFill/>
          <a:ln>
            <a:noFill/>
          </a:ln>
        </p:spPr>
      </p:pic>
      <p:pic>
        <p:nvPicPr>
          <p:cNvPr id="23" name="Google Shape;460;p29">
            <a:hlinkClick r:id="rId9" action="ppaction://hlinksldjump"/>
            <a:extLst>
              <a:ext uri="{FF2B5EF4-FFF2-40B4-BE49-F238E27FC236}">
                <a16:creationId xmlns:a16="http://schemas.microsoft.com/office/drawing/2014/main" id="{4CEF3A00-5516-91F7-DC3E-013CDB51172C}"/>
              </a:ext>
            </a:extLst>
          </p:cNvPr>
          <p:cNvPicPr preferRelativeResize="0"/>
          <p:nvPr/>
        </p:nvPicPr>
        <p:blipFill rotWithShape="1">
          <a:blip r:embed="rId10">
            <a:alphaModFix/>
          </a:blip>
          <a:srcRect l="396" r="396"/>
          <a:stretch/>
        </p:blipFill>
        <p:spPr>
          <a:xfrm>
            <a:off x="5740366" y="8689285"/>
            <a:ext cx="279063" cy="283998"/>
          </a:xfrm>
          <a:prstGeom prst="rect">
            <a:avLst/>
          </a:prstGeom>
          <a:noFill/>
          <a:ln>
            <a:noFill/>
          </a:ln>
        </p:spPr>
      </p:pic>
      <p:pic>
        <p:nvPicPr>
          <p:cNvPr id="24" name="Google Shape;461;p29">
            <a:hlinkClick r:id="" action="ppaction://hlinkshowjump?jump=nextslide"/>
            <a:extLst>
              <a:ext uri="{FF2B5EF4-FFF2-40B4-BE49-F238E27FC236}">
                <a16:creationId xmlns:a16="http://schemas.microsoft.com/office/drawing/2014/main" id="{3EC51784-D978-5806-9824-3255B20FA0D3}"/>
              </a:ext>
            </a:extLst>
          </p:cNvPr>
          <p:cNvPicPr preferRelativeResize="0"/>
          <p:nvPr/>
        </p:nvPicPr>
        <p:blipFill>
          <a:blip r:embed="rId11">
            <a:alphaModFix/>
          </a:blip>
          <a:stretch>
            <a:fillRect/>
          </a:stretch>
        </p:blipFill>
        <p:spPr>
          <a:xfrm flipH="1">
            <a:off x="4929464" y="8685472"/>
            <a:ext cx="279064" cy="291453"/>
          </a:xfrm>
          <a:prstGeom prst="rect">
            <a:avLst/>
          </a:prstGeom>
          <a:noFill/>
          <a:ln>
            <a:noFill/>
          </a:ln>
        </p:spPr>
      </p:pic>
      <p:pic>
        <p:nvPicPr>
          <p:cNvPr id="25" name="Google Shape;462;p29">
            <a:hlinkClick r:id="" action="ppaction://hlinkshowjump?jump=previousslide"/>
            <a:extLst>
              <a:ext uri="{FF2B5EF4-FFF2-40B4-BE49-F238E27FC236}">
                <a16:creationId xmlns:a16="http://schemas.microsoft.com/office/drawing/2014/main" id="{AFCB042E-A9D5-1C32-FE74-7DCB65931961}"/>
              </a:ext>
            </a:extLst>
          </p:cNvPr>
          <p:cNvPicPr preferRelativeResize="0"/>
          <p:nvPr/>
        </p:nvPicPr>
        <p:blipFill>
          <a:blip r:embed="rId11">
            <a:alphaModFix/>
          </a:blip>
          <a:stretch>
            <a:fillRect/>
          </a:stretch>
        </p:blipFill>
        <p:spPr>
          <a:xfrm>
            <a:off x="1622279" y="8685510"/>
            <a:ext cx="279064" cy="291425"/>
          </a:xfrm>
          <a:prstGeom prst="rect">
            <a:avLst/>
          </a:prstGeom>
          <a:noFill/>
          <a:ln>
            <a:noFill/>
          </a:ln>
        </p:spPr>
      </p:pic>
      <p:sp>
        <p:nvSpPr>
          <p:cNvPr id="26" name="Google Shape;463;p29">
            <a:hlinkClick r:id="rId12" action="ppaction://hlinksldjump"/>
            <a:extLst>
              <a:ext uri="{FF2B5EF4-FFF2-40B4-BE49-F238E27FC236}">
                <a16:creationId xmlns:a16="http://schemas.microsoft.com/office/drawing/2014/main" id="{65DFCB81-5F9A-7589-53F7-5A4F50CF7D15}"/>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7" name="Google Shape;464;p29">
            <a:hlinkClick r:id="rId13" action="ppaction://hlinksldjump"/>
            <a:extLst>
              <a:ext uri="{FF2B5EF4-FFF2-40B4-BE49-F238E27FC236}">
                <a16:creationId xmlns:a16="http://schemas.microsoft.com/office/drawing/2014/main" id="{18732925-5EA7-239A-405F-0CD74DAAFD25}"/>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8" name="Google Shape;465;p29">
            <a:hlinkClick r:id="rId14" action="ppaction://hlinksldjump"/>
            <a:extLst>
              <a:ext uri="{FF2B5EF4-FFF2-40B4-BE49-F238E27FC236}">
                <a16:creationId xmlns:a16="http://schemas.microsoft.com/office/drawing/2014/main" id="{D2DF4BBC-0BBE-64D6-DB4C-5C3404466422}"/>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9" name="Google Shape;466;p29">
            <a:hlinkClick r:id="rId15" action="ppaction://hlinksldjump"/>
            <a:extLst>
              <a:ext uri="{FF2B5EF4-FFF2-40B4-BE49-F238E27FC236}">
                <a16:creationId xmlns:a16="http://schemas.microsoft.com/office/drawing/2014/main" id="{477D59C8-C1A1-7A69-839B-43BE43171967}"/>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43CF19B1-DA32-16C3-2F26-EBA64BADDA40}"/>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36</a:t>
            </a:r>
            <a:endParaRPr lang="en-US" sz="1800" b="1" dirty="0">
              <a:solidFill>
                <a:schemeClr val="bg2"/>
              </a:solidFill>
            </a:endParaRPr>
          </a:p>
        </p:txBody>
      </p:sp>
    </p:spTree>
    <p:extLst>
      <p:ext uri="{BB962C8B-B14F-4D97-AF65-F5344CB8AC3E}">
        <p14:creationId xmlns:p14="http://schemas.microsoft.com/office/powerpoint/2010/main" val="4110327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grpSp>
        <p:nvGrpSpPr>
          <p:cNvPr id="1003" name="Google Shape;1003;p46"/>
          <p:cNvGrpSpPr/>
          <p:nvPr/>
        </p:nvGrpSpPr>
        <p:grpSpPr>
          <a:xfrm>
            <a:off x="503498" y="1815020"/>
            <a:ext cx="2746133" cy="2700137"/>
            <a:chOff x="4053656" y="3251290"/>
            <a:chExt cx="3883615" cy="1780806"/>
          </a:xfrm>
        </p:grpSpPr>
        <p:sp>
          <p:nvSpPr>
            <p:cNvPr id="1004" name="Google Shape;1004;p46"/>
            <p:cNvSpPr/>
            <p:nvPr/>
          </p:nvSpPr>
          <p:spPr>
            <a:xfrm>
              <a:off x="4053656" y="3708196"/>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05" name="Google Shape;1005;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06" name="Google Shape;1006;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18" name="Google Shape;1018;p46">
            <a:hlinkClick r:id="rId3" action="ppaction://hlinksldjump"/>
          </p:cNvPr>
          <p:cNvPicPr preferRelativeResize="0"/>
          <p:nvPr/>
        </p:nvPicPr>
        <p:blipFill rotWithShape="1">
          <a:blip r:embed="rId4">
            <a:alphaModFix/>
          </a:blip>
          <a:srcRect t="465" b="475"/>
          <a:stretch/>
        </p:blipFill>
        <p:spPr>
          <a:xfrm>
            <a:off x="2768853" y="2029333"/>
            <a:ext cx="279063" cy="272009"/>
          </a:xfrm>
          <a:prstGeom prst="rect">
            <a:avLst/>
          </a:prstGeom>
          <a:noFill/>
          <a:ln>
            <a:noFill/>
          </a:ln>
        </p:spPr>
      </p:pic>
      <p:grpSp>
        <p:nvGrpSpPr>
          <p:cNvPr id="1024" name="Google Shape;1024;p46"/>
          <p:cNvGrpSpPr/>
          <p:nvPr/>
        </p:nvGrpSpPr>
        <p:grpSpPr>
          <a:xfrm>
            <a:off x="3605364" y="2172772"/>
            <a:ext cx="2746126" cy="2700137"/>
            <a:chOff x="4053665" y="3251290"/>
            <a:chExt cx="3883606" cy="1780806"/>
          </a:xfrm>
        </p:grpSpPr>
        <p:sp>
          <p:nvSpPr>
            <p:cNvPr id="1025" name="Google Shape;1025;p46"/>
            <p:cNvSpPr/>
            <p:nvPr/>
          </p:nvSpPr>
          <p:spPr>
            <a:xfrm>
              <a:off x="4053665" y="3708196"/>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6" name="Google Shape;1026;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27" name="Google Shape;1027;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28" name="Google Shape;1028;p46">
            <a:hlinkClick r:id="rId3" action="ppaction://hlinksldjump"/>
          </p:cNvPr>
          <p:cNvPicPr preferRelativeResize="0"/>
          <p:nvPr/>
        </p:nvPicPr>
        <p:blipFill rotWithShape="1">
          <a:blip r:embed="rId4">
            <a:alphaModFix/>
          </a:blip>
          <a:srcRect t="465" b="475"/>
          <a:stretch/>
        </p:blipFill>
        <p:spPr>
          <a:xfrm>
            <a:off x="5870717" y="2387085"/>
            <a:ext cx="279063" cy="272009"/>
          </a:xfrm>
          <a:prstGeom prst="rect">
            <a:avLst/>
          </a:prstGeom>
          <a:noFill/>
          <a:ln>
            <a:noFill/>
          </a:ln>
        </p:spPr>
      </p:pic>
      <p:grpSp>
        <p:nvGrpSpPr>
          <p:cNvPr id="1029" name="Google Shape;1029;p46"/>
          <p:cNvGrpSpPr/>
          <p:nvPr/>
        </p:nvGrpSpPr>
        <p:grpSpPr>
          <a:xfrm>
            <a:off x="2036881" y="5329474"/>
            <a:ext cx="2746137" cy="2700131"/>
            <a:chOff x="4053650" y="3251290"/>
            <a:chExt cx="3883621" cy="1780803"/>
          </a:xfrm>
        </p:grpSpPr>
        <p:sp>
          <p:nvSpPr>
            <p:cNvPr id="1030" name="Google Shape;1030;p46"/>
            <p:cNvSpPr/>
            <p:nvPr/>
          </p:nvSpPr>
          <p:spPr>
            <a:xfrm>
              <a:off x="4053650" y="3708193"/>
              <a:ext cx="3883500" cy="13239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1" name="Google Shape;1031;p46"/>
            <p:cNvSpPr/>
            <p:nvPr/>
          </p:nvSpPr>
          <p:spPr>
            <a:xfrm>
              <a:off x="4053686" y="3251290"/>
              <a:ext cx="387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32" name="Google Shape;1032;p46"/>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1033" name="Google Shape;1033;p46">
            <a:hlinkClick r:id="rId3" action="ppaction://hlinksldjump"/>
          </p:cNvPr>
          <p:cNvPicPr preferRelativeResize="0"/>
          <p:nvPr/>
        </p:nvPicPr>
        <p:blipFill rotWithShape="1">
          <a:blip r:embed="rId4">
            <a:alphaModFix/>
          </a:blip>
          <a:srcRect t="465" b="475"/>
          <a:stretch/>
        </p:blipFill>
        <p:spPr>
          <a:xfrm>
            <a:off x="4302249" y="5543792"/>
            <a:ext cx="279063" cy="272009"/>
          </a:xfrm>
          <a:prstGeom prst="rect">
            <a:avLst/>
          </a:prstGeom>
          <a:noFill/>
          <a:ln>
            <a:noFill/>
          </a:ln>
        </p:spPr>
      </p:pic>
      <p:sp>
        <p:nvSpPr>
          <p:cNvPr id="1035" name="Google Shape;1035;p46"/>
          <p:cNvSpPr txBox="1">
            <a:spLocks noGrp="1"/>
          </p:cNvSpPr>
          <p:nvPr>
            <p:ph type="subTitle" idx="3"/>
          </p:nvPr>
        </p:nvSpPr>
        <p:spPr>
          <a:xfrm flipH="1">
            <a:off x="3831798" y="3360332"/>
            <a:ext cx="2286000" cy="1017044"/>
          </a:xfrm>
          <a:prstGeom prst="rect">
            <a:avLst/>
          </a:prstGeom>
        </p:spPr>
        <p:txBody>
          <a:bodyPr spcFirstLastPara="1" wrap="square" lIns="0" tIns="0" rIns="0" bIns="0" anchor="ctr" anchorCtr="0">
            <a:noAutofit/>
          </a:bodyPr>
          <a:lstStyle/>
          <a:p>
            <a:pPr marL="0" marR="0">
              <a:lnSpc>
                <a:spcPct val="106000"/>
              </a:lnSpc>
              <a:spcBef>
                <a:spcPts val="0"/>
              </a:spcBef>
              <a:spcAft>
                <a:spcPts val="800"/>
              </a:spcAft>
              <a:tabLst>
                <a:tab pos="1095375" algn="l"/>
              </a:tabLst>
            </a:pPr>
            <a:r>
              <a:rPr lang="en-PH" sz="1200" dirty="0">
                <a:effectLst/>
                <a:latin typeface="Poppins" panose="00000500000000000000" pitchFamily="2" charset="0"/>
                <a:ea typeface="Calibri" panose="020F0502020204030204" pitchFamily="34" charset="0"/>
                <a:cs typeface="Poppins" panose="00000500000000000000" pitchFamily="2" charset="0"/>
              </a:rPr>
              <a:t>I have to consider a font that will help the users to comfortably read the text and gives a lively feel to the application so I chose Poppins for its simpleness and it also met the criteria I am looking for a font.</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pic>
        <p:nvPicPr>
          <p:cNvPr id="18" name="Google Shape;452;p29">
            <a:hlinkClick r:id="rId3" action="ppaction://hlinksldjump"/>
            <a:extLst>
              <a:ext uri="{FF2B5EF4-FFF2-40B4-BE49-F238E27FC236}">
                <a16:creationId xmlns:a16="http://schemas.microsoft.com/office/drawing/2014/main" id="{B75AEEBF-B731-5B49-3253-52E1554A3894}"/>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9" name="Google Shape;440;p29">
            <a:extLst>
              <a:ext uri="{FF2B5EF4-FFF2-40B4-BE49-F238E27FC236}">
                <a16:creationId xmlns:a16="http://schemas.microsoft.com/office/drawing/2014/main" id="{04EFA4A2-B1F1-60CA-FA06-8E5FC58AE08A}"/>
              </a:ext>
            </a:extLst>
          </p:cNvPr>
          <p:cNvSpPr txBox="1">
            <a:spLocks/>
          </p:cNvSpPr>
          <p:nvPr/>
        </p:nvSpPr>
        <p:spPr>
          <a:xfrm>
            <a:off x="983983" y="730219"/>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ACCESSIBILITY CONSIDERATIONS</a:t>
            </a:r>
          </a:p>
        </p:txBody>
      </p:sp>
      <p:sp>
        <p:nvSpPr>
          <p:cNvPr id="20" name="Google Shape;1088;p48">
            <a:extLst>
              <a:ext uri="{FF2B5EF4-FFF2-40B4-BE49-F238E27FC236}">
                <a16:creationId xmlns:a16="http://schemas.microsoft.com/office/drawing/2014/main" id="{CC6EFD04-0E2C-859C-4484-A3189D4B08C4}"/>
              </a:ext>
            </a:extLst>
          </p:cNvPr>
          <p:cNvSpPr txBox="1"/>
          <p:nvPr/>
        </p:nvSpPr>
        <p:spPr>
          <a:xfrm>
            <a:off x="3817937" y="216571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Typography</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1" name="Google Shape;1088;p48">
            <a:extLst>
              <a:ext uri="{FF2B5EF4-FFF2-40B4-BE49-F238E27FC236}">
                <a16:creationId xmlns:a16="http://schemas.microsoft.com/office/drawing/2014/main" id="{EDD9A24C-5F2E-E620-5136-D19856BC6169}"/>
              </a:ext>
            </a:extLst>
          </p:cNvPr>
          <p:cNvSpPr txBox="1"/>
          <p:nvPr/>
        </p:nvSpPr>
        <p:spPr>
          <a:xfrm>
            <a:off x="2243771" y="5346475"/>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Hierarchy and Layout</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6" name="Google Shape;1088;p48">
            <a:extLst>
              <a:ext uri="{FF2B5EF4-FFF2-40B4-BE49-F238E27FC236}">
                <a16:creationId xmlns:a16="http://schemas.microsoft.com/office/drawing/2014/main" id="{C96842C1-DB50-63DE-C5B5-CCBAC99493B5}"/>
              </a:ext>
            </a:extLst>
          </p:cNvPr>
          <p:cNvSpPr txBox="1"/>
          <p:nvPr/>
        </p:nvSpPr>
        <p:spPr>
          <a:xfrm>
            <a:off x="707542" y="1830629"/>
            <a:ext cx="1852397" cy="674010"/>
          </a:xfrm>
          <a:prstGeom prst="rect">
            <a:avLst/>
          </a:prstGeom>
          <a:noFill/>
          <a:ln>
            <a:noFill/>
          </a:ln>
        </p:spPr>
        <p:txBody>
          <a:bodyPr spcFirstLastPara="1" wrap="square" lIns="0" tIns="0" rIns="0" bIns="0" anchor="ctr" anchorCtr="0">
            <a:noAutofit/>
          </a:bodyPr>
          <a:lstStyle/>
          <a:p>
            <a:r>
              <a:rPr lang="en" sz="1800" b="1" dirty="0">
                <a:solidFill>
                  <a:srgbClr val="7376EC"/>
                </a:solidFill>
                <a:latin typeface="Poppins" panose="00000500000000000000" pitchFamily="2" charset="0"/>
                <a:ea typeface="Raleway ExtraBold"/>
                <a:cs typeface="Poppins" panose="00000500000000000000" pitchFamily="2" charset="0"/>
                <a:sym typeface="Raleway ExtraBold"/>
              </a:rPr>
              <a:t>Color Contrast</a:t>
            </a:r>
            <a:endParaRPr sz="18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27" name="Google Shape;1035;p46">
            <a:extLst>
              <a:ext uri="{FF2B5EF4-FFF2-40B4-BE49-F238E27FC236}">
                <a16:creationId xmlns:a16="http://schemas.microsoft.com/office/drawing/2014/main" id="{0830A47C-7D04-5D1B-DD75-DAAB4AEF9E23}"/>
              </a:ext>
            </a:extLst>
          </p:cNvPr>
          <p:cNvSpPr txBox="1">
            <a:spLocks/>
          </p:cNvSpPr>
          <p:nvPr/>
        </p:nvSpPr>
        <p:spPr>
          <a:xfrm flipH="1">
            <a:off x="2281871" y="6521078"/>
            <a:ext cx="2286000" cy="10170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marR="0">
              <a:lnSpc>
                <a:spcPct val="106000"/>
              </a:lnSpc>
              <a:spcBef>
                <a:spcPts val="0"/>
              </a:spcBef>
              <a:spcAft>
                <a:spcPts val="800"/>
              </a:spcAft>
              <a:tabLst>
                <a:tab pos="1095375" algn="l"/>
              </a:tabLst>
            </a:pPr>
            <a:r>
              <a:rPr lang="en-PH" sz="1200" dirty="0">
                <a:effectLst/>
                <a:latin typeface="Poppins" panose="00000500000000000000" pitchFamily="2" charset="0"/>
                <a:ea typeface="Calibri" panose="020F0502020204030204" pitchFamily="34" charset="0"/>
                <a:cs typeface="Poppins" panose="00000500000000000000" pitchFamily="2" charset="0"/>
              </a:rPr>
              <a:t>I have to consider the hierarchy and layout of the application so I make sure that the key information is clearly accessible and has a logical and organized structure.</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sp>
        <p:nvSpPr>
          <p:cNvPr id="30" name="Google Shape;1035;p46">
            <a:extLst>
              <a:ext uri="{FF2B5EF4-FFF2-40B4-BE49-F238E27FC236}">
                <a16:creationId xmlns:a16="http://schemas.microsoft.com/office/drawing/2014/main" id="{DAFE3AB9-8F34-47C9-87E7-9DA01910FCDA}"/>
              </a:ext>
            </a:extLst>
          </p:cNvPr>
          <p:cNvSpPr txBox="1">
            <a:spLocks/>
          </p:cNvSpPr>
          <p:nvPr/>
        </p:nvSpPr>
        <p:spPr>
          <a:xfrm flipH="1">
            <a:off x="729938" y="2997925"/>
            <a:ext cx="2286000" cy="1017044"/>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marR="0">
              <a:lnSpc>
                <a:spcPct val="106000"/>
              </a:lnSpc>
              <a:spcBef>
                <a:spcPts val="0"/>
              </a:spcBef>
              <a:spcAft>
                <a:spcPts val="800"/>
              </a:spcAft>
              <a:tabLst>
                <a:tab pos="1095375" algn="l"/>
              </a:tabLst>
            </a:pPr>
            <a:r>
              <a:rPr lang="en-PH" sz="1200" dirty="0">
                <a:effectLst/>
                <a:latin typeface="Poppins" panose="00000500000000000000" pitchFamily="2" charset="0"/>
                <a:ea typeface="Calibri" panose="020F0502020204030204" pitchFamily="34" charset="0"/>
                <a:cs typeface="Poppins" panose="00000500000000000000" pitchFamily="2" charset="0"/>
              </a:rPr>
              <a:t>I have to consider users who might be low-sighted and color-blind, so I chose color combinations that would make the texts legible.</a:t>
            </a:r>
            <a:endParaRPr lang="en-US" sz="1200" dirty="0">
              <a:effectLst/>
              <a:latin typeface="Poppins" panose="00000500000000000000" pitchFamily="2" charset="0"/>
              <a:ea typeface="Calibri" panose="020F0502020204030204" pitchFamily="34" charset="0"/>
              <a:cs typeface="Poppins" panose="00000500000000000000" pitchFamily="2" charset="0"/>
            </a:endParaRPr>
          </a:p>
        </p:txBody>
      </p:sp>
      <p:pic>
        <p:nvPicPr>
          <p:cNvPr id="2" name="Google Shape;459;p29">
            <a:hlinkClick r:id="rId5" action="ppaction://hlinksldjump"/>
            <a:extLst>
              <a:ext uri="{FF2B5EF4-FFF2-40B4-BE49-F238E27FC236}">
                <a16:creationId xmlns:a16="http://schemas.microsoft.com/office/drawing/2014/main" id="{F6E8D5CF-0780-D339-3C6E-FC3D3721169F}"/>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3" name="Google Shape;460;p29">
            <a:hlinkClick r:id="rId7" action="ppaction://hlinksldjump"/>
            <a:extLst>
              <a:ext uri="{FF2B5EF4-FFF2-40B4-BE49-F238E27FC236}">
                <a16:creationId xmlns:a16="http://schemas.microsoft.com/office/drawing/2014/main" id="{23391BEA-BBB0-5755-9B62-71A1EF747F85}"/>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4" name="Google Shape;461;p29">
            <a:hlinkClick r:id="" action="ppaction://hlinkshowjump?jump=nextslide"/>
            <a:extLst>
              <a:ext uri="{FF2B5EF4-FFF2-40B4-BE49-F238E27FC236}">
                <a16:creationId xmlns:a16="http://schemas.microsoft.com/office/drawing/2014/main" id="{4E1D38CC-E120-68B7-B1ED-E3879CCBBA08}"/>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5" name="Google Shape;462;p29">
            <a:hlinkClick r:id="" action="ppaction://hlinkshowjump?jump=previousslide"/>
            <a:extLst>
              <a:ext uri="{FF2B5EF4-FFF2-40B4-BE49-F238E27FC236}">
                <a16:creationId xmlns:a16="http://schemas.microsoft.com/office/drawing/2014/main" id="{78BD5EDE-3BAE-8DE8-2D03-49D0B6DE49EC}"/>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6" name="Google Shape;463;p29">
            <a:hlinkClick r:id="rId10" action="ppaction://hlinksldjump"/>
            <a:extLst>
              <a:ext uri="{FF2B5EF4-FFF2-40B4-BE49-F238E27FC236}">
                <a16:creationId xmlns:a16="http://schemas.microsoft.com/office/drawing/2014/main" id="{7AF9D82F-950E-1D3E-A5F7-532CC4764D7F}"/>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7" name="Google Shape;464;p29">
            <a:hlinkClick r:id="rId11" action="ppaction://hlinksldjump"/>
            <a:extLst>
              <a:ext uri="{FF2B5EF4-FFF2-40B4-BE49-F238E27FC236}">
                <a16:creationId xmlns:a16="http://schemas.microsoft.com/office/drawing/2014/main" id="{53C5BE50-C567-898C-3FAF-DCE872C09360}"/>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8" name="Google Shape;465;p29">
            <a:hlinkClick r:id="rId12" action="ppaction://hlinksldjump"/>
            <a:extLst>
              <a:ext uri="{FF2B5EF4-FFF2-40B4-BE49-F238E27FC236}">
                <a16:creationId xmlns:a16="http://schemas.microsoft.com/office/drawing/2014/main" id="{9577C19B-F375-64BF-D45B-9700A0BB38FB}"/>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9" name="Google Shape;466;p29">
            <a:hlinkClick r:id="rId13" action="ppaction://hlinksldjump"/>
            <a:extLst>
              <a:ext uri="{FF2B5EF4-FFF2-40B4-BE49-F238E27FC236}">
                <a16:creationId xmlns:a16="http://schemas.microsoft.com/office/drawing/2014/main" id="{53D3104A-216C-E73A-FFBE-68319D84BA49}"/>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0" name="TextBox 9">
            <a:extLst>
              <a:ext uri="{FF2B5EF4-FFF2-40B4-BE49-F238E27FC236}">
                <a16:creationId xmlns:a16="http://schemas.microsoft.com/office/drawing/2014/main" id="{A4ED9C80-B933-0110-FDF8-C9CCB9E33795}"/>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37</a:t>
            </a:r>
            <a:endParaRPr lang="en-US" sz="1800" b="1" dirty="0">
              <a:solidFill>
                <a:schemeClr val="bg2"/>
              </a:solidFill>
            </a:endParaRPr>
          </a:p>
        </p:txBody>
      </p:sp>
    </p:spTree>
    <p:extLst>
      <p:ext uri="{BB962C8B-B14F-4D97-AF65-F5344CB8AC3E}">
        <p14:creationId xmlns:p14="http://schemas.microsoft.com/office/powerpoint/2010/main" val="398978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grpSp>
        <p:nvGrpSpPr>
          <p:cNvPr id="1075" name="Google Shape;1075;p48"/>
          <p:cNvGrpSpPr/>
          <p:nvPr/>
        </p:nvGrpSpPr>
        <p:grpSpPr>
          <a:xfrm>
            <a:off x="1173015" y="1714032"/>
            <a:ext cx="4512264" cy="1970516"/>
            <a:chOff x="1556015" y="3251287"/>
            <a:chExt cx="6381300" cy="1299603"/>
          </a:xfrm>
        </p:grpSpPr>
        <p:sp>
          <p:nvSpPr>
            <p:cNvPr id="1076" name="Google Shape;1076;p48"/>
            <p:cNvSpPr/>
            <p:nvPr/>
          </p:nvSpPr>
          <p:spPr>
            <a:xfrm>
              <a:off x="1556015" y="3708190"/>
              <a:ext cx="6381300" cy="8427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77" name="Google Shape;1077;p48"/>
            <p:cNvSpPr/>
            <p:nvPr/>
          </p:nvSpPr>
          <p:spPr>
            <a:xfrm>
              <a:off x="1556060" y="3251287"/>
              <a:ext cx="6370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78" name="Google Shape;1078;p4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1079" name="Google Shape;1079;p48"/>
          <p:cNvGrpSpPr/>
          <p:nvPr/>
        </p:nvGrpSpPr>
        <p:grpSpPr>
          <a:xfrm>
            <a:off x="1172947" y="3945297"/>
            <a:ext cx="4512298" cy="1965068"/>
            <a:chOff x="1555924" y="3251287"/>
            <a:chExt cx="6381347" cy="1296011"/>
          </a:xfrm>
        </p:grpSpPr>
        <p:sp>
          <p:nvSpPr>
            <p:cNvPr id="1080" name="Google Shape;1080;p48"/>
            <p:cNvSpPr/>
            <p:nvPr/>
          </p:nvSpPr>
          <p:spPr>
            <a:xfrm>
              <a:off x="1555924" y="3708197"/>
              <a:ext cx="6381300" cy="839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1" name="Google Shape;1081;p48"/>
            <p:cNvSpPr/>
            <p:nvPr/>
          </p:nvSpPr>
          <p:spPr>
            <a:xfrm>
              <a:off x="1556060" y="3251287"/>
              <a:ext cx="6370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2" name="Google Shape;1082;p4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1083" name="Google Shape;1083;p48"/>
          <p:cNvGrpSpPr/>
          <p:nvPr/>
        </p:nvGrpSpPr>
        <p:grpSpPr>
          <a:xfrm>
            <a:off x="1172904" y="6171086"/>
            <a:ext cx="4512340" cy="1965057"/>
            <a:chOff x="1555863" y="3251287"/>
            <a:chExt cx="6381408" cy="1296003"/>
          </a:xfrm>
        </p:grpSpPr>
        <p:sp>
          <p:nvSpPr>
            <p:cNvPr id="1084" name="Google Shape;1084;p48"/>
            <p:cNvSpPr/>
            <p:nvPr/>
          </p:nvSpPr>
          <p:spPr>
            <a:xfrm>
              <a:off x="1555863" y="3708190"/>
              <a:ext cx="6381300" cy="8391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5" name="Google Shape;1085;p48"/>
            <p:cNvSpPr/>
            <p:nvPr/>
          </p:nvSpPr>
          <p:spPr>
            <a:xfrm>
              <a:off x="1556060" y="3251287"/>
              <a:ext cx="63708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1086" name="Google Shape;1086;p48"/>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sp>
        <p:nvSpPr>
          <p:cNvPr id="1087" name="Google Shape;1087;p48"/>
          <p:cNvSpPr txBox="1"/>
          <p:nvPr/>
        </p:nvSpPr>
        <p:spPr>
          <a:xfrm>
            <a:off x="1414532" y="1713987"/>
            <a:ext cx="2813440"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Expected Impact</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1088" name="Google Shape;1088;p48"/>
          <p:cNvSpPr txBox="1"/>
          <p:nvPr/>
        </p:nvSpPr>
        <p:spPr>
          <a:xfrm>
            <a:off x="1414532" y="3945042"/>
            <a:ext cx="1961222"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What I Learned</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1089" name="Google Shape;1089;p48"/>
          <p:cNvSpPr txBox="1"/>
          <p:nvPr/>
        </p:nvSpPr>
        <p:spPr>
          <a:xfrm>
            <a:off x="1414532" y="6176095"/>
            <a:ext cx="1961222"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Next Step</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pic>
        <p:nvPicPr>
          <p:cNvPr id="1090" name="Google Shape;1090;p48">
            <a:hlinkClick r:id="rId3" action="ppaction://hlinksldjump"/>
          </p:cNvPr>
          <p:cNvPicPr preferRelativeResize="0"/>
          <p:nvPr/>
        </p:nvPicPr>
        <p:blipFill rotWithShape="1">
          <a:blip r:embed="rId4">
            <a:alphaModFix/>
          </a:blip>
          <a:srcRect t="465" b="475"/>
          <a:stretch/>
        </p:blipFill>
        <p:spPr>
          <a:xfrm>
            <a:off x="5203992" y="1911693"/>
            <a:ext cx="279063" cy="272009"/>
          </a:xfrm>
          <a:prstGeom prst="rect">
            <a:avLst/>
          </a:prstGeom>
          <a:noFill/>
          <a:ln>
            <a:noFill/>
          </a:ln>
        </p:spPr>
      </p:pic>
      <p:pic>
        <p:nvPicPr>
          <p:cNvPr id="1091" name="Google Shape;1091;p48">
            <a:hlinkClick r:id="rId3" action="ppaction://hlinksldjump"/>
          </p:cNvPr>
          <p:cNvPicPr preferRelativeResize="0"/>
          <p:nvPr/>
        </p:nvPicPr>
        <p:blipFill rotWithShape="1">
          <a:blip r:embed="rId4">
            <a:alphaModFix/>
          </a:blip>
          <a:srcRect t="465" b="475"/>
          <a:stretch/>
        </p:blipFill>
        <p:spPr>
          <a:xfrm>
            <a:off x="5203992" y="4156622"/>
            <a:ext cx="279063" cy="272009"/>
          </a:xfrm>
          <a:prstGeom prst="rect">
            <a:avLst/>
          </a:prstGeom>
          <a:noFill/>
          <a:ln>
            <a:noFill/>
          </a:ln>
        </p:spPr>
      </p:pic>
      <p:pic>
        <p:nvPicPr>
          <p:cNvPr id="1092" name="Google Shape;1092;p48">
            <a:hlinkClick r:id="rId3" action="ppaction://hlinksldjump"/>
          </p:cNvPr>
          <p:cNvPicPr preferRelativeResize="0"/>
          <p:nvPr/>
        </p:nvPicPr>
        <p:blipFill rotWithShape="1">
          <a:blip r:embed="rId4">
            <a:alphaModFix/>
          </a:blip>
          <a:srcRect t="465" b="475"/>
          <a:stretch/>
        </p:blipFill>
        <p:spPr>
          <a:xfrm>
            <a:off x="5203992" y="6373807"/>
            <a:ext cx="279063" cy="272009"/>
          </a:xfrm>
          <a:prstGeom prst="rect">
            <a:avLst/>
          </a:prstGeom>
          <a:noFill/>
          <a:ln>
            <a:noFill/>
          </a:ln>
        </p:spPr>
      </p:pic>
      <p:sp>
        <p:nvSpPr>
          <p:cNvPr id="1096" name="Google Shape;1096;p48"/>
          <p:cNvSpPr txBox="1"/>
          <p:nvPr/>
        </p:nvSpPr>
        <p:spPr>
          <a:xfrm>
            <a:off x="1365560" y="2399729"/>
            <a:ext cx="4114800" cy="1267200"/>
          </a:xfrm>
          <a:prstGeom prst="rect">
            <a:avLst/>
          </a:prstGeom>
          <a:noFill/>
          <a:ln>
            <a:noFill/>
          </a:ln>
        </p:spPr>
        <p:txBody>
          <a:bodyPr spcFirstLastPara="1" wrap="square" lIns="0" tIns="0" rIns="0" bIns="0" anchor="ctr" anchorCtr="0">
            <a:noAutofit/>
          </a:bodyPr>
          <a:lstStyle/>
          <a:p>
            <a:pPr marL="0" marR="0" algn="ctr">
              <a:lnSpc>
                <a:spcPct val="106000"/>
              </a:lnSpc>
              <a:spcBef>
                <a:spcPts val="0"/>
              </a:spcBef>
              <a:spcAft>
                <a:spcPts val="800"/>
              </a:spcAft>
              <a:tabLst>
                <a:tab pos="1095375" algn="l"/>
              </a:tabLst>
            </a:pPr>
            <a:r>
              <a:rPr lang="en-PH"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Since this application has yet to be released, I am expecting that the users will give the 3Ps application favorable comments and that they will be pleased with final product.</a:t>
            </a:r>
            <a:endPar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endParaRPr>
          </a:p>
        </p:txBody>
      </p:sp>
      <p:sp>
        <p:nvSpPr>
          <p:cNvPr id="1097" name="Google Shape;1097;p48"/>
          <p:cNvSpPr txBox="1"/>
          <p:nvPr/>
        </p:nvSpPr>
        <p:spPr>
          <a:xfrm>
            <a:off x="1365560" y="4643114"/>
            <a:ext cx="4114800" cy="1267200"/>
          </a:xfrm>
          <a:prstGeom prst="rect">
            <a:avLst/>
          </a:prstGeom>
          <a:noFill/>
          <a:ln>
            <a:noFill/>
          </a:ln>
        </p:spPr>
        <p:txBody>
          <a:bodyPr spcFirstLastPara="1" wrap="square" lIns="0" tIns="0" rIns="0" bIns="0" anchor="ctr" anchorCtr="0">
            <a:noAutofit/>
          </a:bodyPr>
          <a:lstStyle/>
          <a:p>
            <a:pPr marL="0" marR="0" algn="ctr">
              <a:lnSpc>
                <a:spcPct val="106000"/>
              </a:lnSpc>
              <a:spcBef>
                <a:spcPts val="0"/>
              </a:spcBef>
              <a:spcAft>
                <a:spcPts val="800"/>
              </a:spcAft>
              <a:tabLst>
                <a:tab pos="1095375" algn="l"/>
              </a:tabLst>
            </a:pPr>
            <a:r>
              <a:rPr lang="en-PH" sz="1100" dirty="0">
                <a:solidFill>
                  <a:schemeClr val="bg2"/>
                </a:solidFill>
                <a:effectLst/>
                <a:latin typeface="Poppins" panose="00000500000000000000" pitchFamily="2" charset="0"/>
                <a:ea typeface="Calibri" panose="020F0502020204030204" pitchFamily="34" charset="0"/>
                <a:cs typeface="Poppins" panose="00000500000000000000" pitchFamily="2" charset="0"/>
              </a:rPr>
              <a:t>This is my first project involving UX/UI design. Through this project, I have learned design concepts and developed design abilities like creating wireframes, prototypes, and mockups. In the future, I aim to learn more about the design thinking process and visual design best practices.</a:t>
            </a:r>
            <a:endParaRPr lang="en-US" sz="1100" dirty="0">
              <a:solidFill>
                <a:schemeClr val="bg2"/>
              </a:solidFill>
              <a:effectLst/>
              <a:latin typeface="Poppins" panose="00000500000000000000" pitchFamily="2" charset="0"/>
              <a:ea typeface="Calibri" panose="020F0502020204030204" pitchFamily="34" charset="0"/>
              <a:cs typeface="Poppins" panose="00000500000000000000" pitchFamily="2" charset="0"/>
            </a:endParaRPr>
          </a:p>
        </p:txBody>
      </p:sp>
      <p:sp>
        <p:nvSpPr>
          <p:cNvPr id="1098" name="Google Shape;1098;p48"/>
          <p:cNvSpPr txBox="1"/>
          <p:nvPr/>
        </p:nvSpPr>
        <p:spPr>
          <a:xfrm>
            <a:off x="1365560" y="6869047"/>
            <a:ext cx="4114800" cy="1267200"/>
          </a:xfrm>
          <a:prstGeom prst="rect">
            <a:avLst/>
          </a:prstGeom>
          <a:noFill/>
          <a:ln>
            <a:noFill/>
          </a:ln>
        </p:spPr>
        <p:txBody>
          <a:bodyPr spcFirstLastPara="1" wrap="square" lIns="0" tIns="0" rIns="0" bIns="0" anchor="ctr" anchorCtr="0">
            <a:noAutofit/>
          </a:bodyPr>
          <a:lstStyle/>
          <a:p>
            <a:pPr marL="0" marR="0" indent="0" algn="ctr">
              <a:spcBef>
                <a:spcPts val="0"/>
              </a:spcBef>
              <a:spcAft>
                <a:spcPts val="0"/>
              </a:spcAft>
              <a:buNone/>
            </a:pPr>
            <a:r>
              <a:rPr lang="en-US" sz="1400" dirty="0">
                <a:solidFill>
                  <a:schemeClr val="bg2"/>
                </a:solidFill>
                <a:effectLst/>
                <a:latin typeface="Poppins" panose="00000500000000000000" pitchFamily="2" charset="0"/>
                <a:ea typeface="Times New Roman" panose="02020603050405020304" pitchFamily="18" charset="0"/>
                <a:cs typeface="Poppins" panose="00000500000000000000" pitchFamily="2" charset="0"/>
              </a:rPr>
              <a:t>I will share this project to </a:t>
            </a:r>
            <a:r>
              <a:rPr lang="en-US" sz="1400" dirty="0">
                <a:solidFill>
                  <a:schemeClr val="bg2"/>
                </a:solidFill>
                <a:latin typeface="Poppins" panose="00000500000000000000" pitchFamily="2" charset="0"/>
                <a:cs typeface="Poppins" panose="00000500000000000000" pitchFamily="2" charset="0"/>
              </a:rPr>
              <a:t>self-promotion and social networking platforms for digital designers and creatives to gather feedbacks in order to improve and enhance my design.</a:t>
            </a:r>
            <a:endParaRPr lang="en-US" sz="1400" dirty="0">
              <a:solidFill>
                <a:schemeClr val="bg2"/>
              </a:solidFill>
              <a:effectLst/>
              <a:latin typeface="Poppins" panose="00000500000000000000" pitchFamily="2" charset="0"/>
              <a:ea typeface="Times New Roman" panose="02020603050405020304" pitchFamily="18" charset="0"/>
              <a:cs typeface="Poppins" panose="00000500000000000000" pitchFamily="2" charset="0"/>
            </a:endParaRPr>
          </a:p>
        </p:txBody>
      </p:sp>
      <p:sp>
        <p:nvSpPr>
          <p:cNvPr id="4" name="Google Shape;440;p29">
            <a:extLst>
              <a:ext uri="{FF2B5EF4-FFF2-40B4-BE49-F238E27FC236}">
                <a16:creationId xmlns:a16="http://schemas.microsoft.com/office/drawing/2014/main" id="{C6238B7B-A071-034C-9E43-2ADDD73F60D9}"/>
              </a:ext>
            </a:extLst>
          </p:cNvPr>
          <p:cNvSpPr txBox="1">
            <a:spLocks noGrp="1"/>
          </p:cNvSpPr>
          <p:nvPr>
            <p:ph type="title"/>
          </p:nvPr>
        </p:nvSpPr>
        <p:spPr>
          <a:xfrm>
            <a:off x="983983" y="730219"/>
            <a:ext cx="4379139" cy="693509"/>
          </a:xfrm>
          <a:prstGeom prst="rect">
            <a:avLst/>
          </a:prstGeom>
        </p:spPr>
        <p:txBody>
          <a:bodyPr spcFirstLastPara="1" wrap="square" lIns="0" tIns="0" rIns="0" bIns="0" anchor="ctr" anchorCtr="0">
            <a:noAutofit/>
          </a:bodyPr>
          <a:lstStyle/>
          <a:p>
            <a:r>
              <a:rPr lang="en-US" sz="2000" b="1" dirty="0">
                <a:latin typeface="Poppins" panose="00000500000000000000" pitchFamily="2" charset="0"/>
                <a:cs typeface="Poppins" panose="00000500000000000000" pitchFamily="2" charset="0"/>
              </a:rPr>
              <a:t>GOING FORWARD</a:t>
            </a:r>
            <a:endParaRPr sz="2000" b="1" dirty="0">
              <a:latin typeface="Poppins" panose="00000500000000000000" pitchFamily="2" charset="0"/>
              <a:cs typeface="Poppins" panose="00000500000000000000" pitchFamily="2" charset="0"/>
            </a:endParaRPr>
          </a:p>
        </p:txBody>
      </p:sp>
      <p:pic>
        <p:nvPicPr>
          <p:cNvPr id="15" name="Google Shape;452;p29">
            <a:hlinkClick r:id="rId3" action="ppaction://hlinksldjump"/>
            <a:extLst>
              <a:ext uri="{FF2B5EF4-FFF2-40B4-BE49-F238E27FC236}">
                <a16:creationId xmlns:a16="http://schemas.microsoft.com/office/drawing/2014/main" id="{DAE359E8-13F0-26D9-B043-D9C6D6BA97EB}"/>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pic>
        <p:nvPicPr>
          <p:cNvPr id="2" name="Google Shape;459;p29">
            <a:hlinkClick r:id="rId5" action="ppaction://hlinksldjump"/>
            <a:extLst>
              <a:ext uri="{FF2B5EF4-FFF2-40B4-BE49-F238E27FC236}">
                <a16:creationId xmlns:a16="http://schemas.microsoft.com/office/drawing/2014/main" id="{D56DC98D-3E21-ACA9-9D02-2DFD20172D19}"/>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3" name="Google Shape;460;p29">
            <a:hlinkClick r:id="rId7" action="ppaction://hlinksldjump"/>
            <a:extLst>
              <a:ext uri="{FF2B5EF4-FFF2-40B4-BE49-F238E27FC236}">
                <a16:creationId xmlns:a16="http://schemas.microsoft.com/office/drawing/2014/main" id="{609565EB-86F3-FD06-B24C-C175A4930EF1}"/>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5" name="Google Shape;461;p29">
            <a:hlinkClick r:id="" action="ppaction://hlinkshowjump?jump=nextslide"/>
            <a:extLst>
              <a:ext uri="{FF2B5EF4-FFF2-40B4-BE49-F238E27FC236}">
                <a16:creationId xmlns:a16="http://schemas.microsoft.com/office/drawing/2014/main" id="{4C934D40-8980-1331-36D7-5DFDF94DE148}"/>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6" name="Google Shape;462;p29">
            <a:hlinkClick r:id="" action="ppaction://hlinkshowjump?jump=previousslide"/>
            <a:extLst>
              <a:ext uri="{FF2B5EF4-FFF2-40B4-BE49-F238E27FC236}">
                <a16:creationId xmlns:a16="http://schemas.microsoft.com/office/drawing/2014/main" id="{95DDF13A-2FD5-B3DC-712A-97038AF3E73C}"/>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6" name="Google Shape;463;p29">
            <a:hlinkClick r:id="rId10" action="ppaction://hlinksldjump"/>
            <a:extLst>
              <a:ext uri="{FF2B5EF4-FFF2-40B4-BE49-F238E27FC236}">
                <a16:creationId xmlns:a16="http://schemas.microsoft.com/office/drawing/2014/main" id="{8B6C1D3F-4F3F-6E47-9DAB-B3A0FC9A7286}"/>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1" action="ppaction://hlinksldjump"/>
            <a:extLst>
              <a:ext uri="{FF2B5EF4-FFF2-40B4-BE49-F238E27FC236}">
                <a16:creationId xmlns:a16="http://schemas.microsoft.com/office/drawing/2014/main" id="{4D7A5C53-7652-0196-B45A-1C0EDD6ACF72}"/>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2" action="ppaction://hlinksldjump"/>
            <a:extLst>
              <a:ext uri="{FF2B5EF4-FFF2-40B4-BE49-F238E27FC236}">
                <a16:creationId xmlns:a16="http://schemas.microsoft.com/office/drawing/2014/main" id="{ACC82C4E-E8B6-4CA0-3416-7AD1427318FF}"/>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3" action="ppaction://hlinksldjump"/>
            <a:extLst>
              <a:ext uri="{FF2B5EF4-FFF2-40B4-BE49-F238E27FC236}">
                <a16:creationId xmlns:a16="http://schemas.microsoft.com/office/drawing/2014/main" id="{6156761B-AAC6-20F8-EFFC-FBB7CCDC35CA}"/>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7" name="TextBox 6">
            <a:extLst>
              <a:ext uri="{FF2B5EF4-FFF2-40B4-BE49-F238E27FC236}">
                <a16:creationId xmlns:a16="http://schemas.microsoft.com/office/drawing/2014/main" id="{6833698B-7207-73C0-F6A2-F791DA639B80}"/>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38</a:t>
            </a:r>
            <a:endParaRPr lang="en-US" sz="1800" b="1" dirty="0">
              <a:solidFill>
                <a:schemeClr val="bg2"/>
              </a:solidFill>
            </a:endParaRPr>
          </a:p>
        </p:txBody>
      </p:sp>
    </p:spTree>
    <p:extLst>
      <p:ext uri="{BB962C8B-B14F-4D97-AF65-F5344CB8AC3E}">
        <p14:creationId xmlns:p14="http://schemas.microsoft.com/office/powerpoint/2010/main" val="1003891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4" name="Google Shape;440;p29">
            <a:extLst>
              <a:ext uri="{FF2B5EF4-FFF2-40B4-BE49-F238E27FC236}">
                <a16:creationId xmlns:a16="http://schemas.microsoft.com/office/drawing/2014/main" id="{C6238B7B-A071-034C-9E43-2ADDD73F60D9}"/>
              </a:ext>
            </a:extLst>
          </p:cNvPr>
          <p:cNvSpPr txBox="1">
            <a:spLocks noGrp="1"/>
          </p:cNvSpPr>
          <p:nvPr>
            <p:ph type="title"/>
          </p:nvPr>
        </p:nvSpPr>
        <p:spPr>
          <a:xfrm>
            <a:off x="983983" y="730219"/>
            <a:ext cx="4379139" cy="693509"/>
          </a:xfrm>
          <a:prstGeom prst="rect">
            <a:avLst/>
          </a:prstGeom>
        </p:spPr>
        <p:txBody>
          <a:bodyPr spcFirstLastPara="1" wrap="square" lIns="0" tIns="0" rIns="0" bIns="0" anchor="ctr" anchorCtr="0">
            <a:noAutofit/>
          </a:bodyPr>
          <a:lstStyle/>
          <a:p>
            <a:r>
              <a:rPr lang="en-US" sz="2000" b="1" dirty="0">
                <a:latin typeface="Poppins" panose="00000500000000000000" pitchFamily="2" charset="0"/>
                <a:cs typeface="Poppins" panose="00000500000000000000" pitchFamily="2" charset="0"/>
              </a:rPr>
              <a:t>LET’S CONNECT</a:t>
            </a:r>
            <a:endParaRPr sz="2000" b="1" dirty="0">
              <a:latin typeface="Poppins" panose="00000500000000000000" pitchFamily="2" charset="0"/>
              <a:cs typeface="Poppins" panose="00000500000000000000" pitchFamily="2" charset="0"/>
            </a:endParaRPr>
          </a:p>
        </p:txBody>
      </p:sp>
      <p:pic>
        <p:nvPicPr>
          <p:cNvPr id="15" name="Google Shape;452;p29">
            <a:hlinkClick r:id="rId3" action="ppaction://hlinksldjump"/>
            <a:extLst>
              <a:ext uri="{FF2B5EF4-FFF2-40B4-BE49-F238E27FC236}">
                <a16:creationId xmlns:a16="http://schemas.microsoft.com/office/drawing/2014/main" id="{DAE359E8-13F0-26D9-B043-D9C6D6BA97EB}"/>
              </a:ext>
            </a:extLst>
          </p:cNvPr>
          <p:cNvPicPr preferRelativeResize="0"/>
          <p:nvPr/>
        </p:nvPicPr>
        <p:blipFill rotWithShape="1">
          <a:blip r:embed="rId4">
            <a:alphaModFix/>
          </a:blip>
          <a:srcRect t="465" b="475"/>
          <a:stretch/>
        </p:blipFill>
        <p:spPr>
          <a:xfrm>
            <a:off x="5713099" y="935286"/>
            <a:ext cx="279063" cy="272009"/>
          </a:xfrm>
          <a:prstGeom prst="rect">
            <a:avLst/>
          </a:prstGeom>
          <a:noFill/>
          <a:ln>
            <a:noFill/>
          </a:ln>
        </p:spPr>
      </p:pic>
      <p:sp>
        <p:nvSpPr>
          <p:cNvPr id="1115" name="Freeform 3">
            <a:extLst>
              <a:ext uri="{FF2B5EF4-FFF2-40B4-BE49-F238E27FC236}">
                <a16:creationId xmlns:a16="http://schemas.microsoft.com/office/drawing/2014/main" id="{2367B962-A7DA-AA2B-0398-570578148663}"/>
              </a:ext>
            </a:extLst>
          </p:cNvPr>
          <p:cNvSpPr/>
          <p:nvPr/>
        </p:nvSpPr>
        <p:spPr>
          <a:xfrm>
            <a:off x="775546" y="1852327"/>
            <a:ext cx="5303520" cy="365760"/>
          </a:xfrm>
          <a:custGeom>
            <a:avLst/>
            <a:gdLst/>
            <a:ahLst/>
            <a:cxnLst/>
            <a:rect l="l" t="t" r="r" b="b"/>
            <a:pathLst>
              <a:path w="2960914" h="221150">
                <a:moveTo>
                  <a:pt x="0" y="0"/>
                </a:moveTo>
                <a:lnTo>
                  <a:pt x="2960914" y="0"/>
                </a:lnTo>
                <a:lnTo>
                  <a:pt x="2960914" y="221150"/>
                </a:lnTo>
                <a:lnTo>
                  <a:pt x="0" y="221150"/>
                </a:lnTo>
                <a:close/>
              </a:path>
            </a:pathLst>
          </a:custGeom>
          <a:solidFill>
            <a:srgbClr val="FFCCC2"/>
          </a:solidFill>
          <a:ln w="19050">
            <a:solidFill>
              <a:srgbClr val="7376EC"/>
            </a:solidFill>
          </a:ln>
        </p:spPr>
        <p:txBody>
          <a:bodyPr/>
          <a:lstStyle/>
          <a:p>
            <a:endParaRPr lang="en-US" dirty="0"/>
          </a:p>
        </p:txBody>
      </p:sp>
      <p:sp>
        <p:nvSpPr>
          <p:cNvPr id="1116" name="TextBox 4">
            <a:extLst>
              <a:ext uri="{FF2B5EF4-FFF2-40B4-BE49-F238E27FC236}">
                <a16:creationId xmlns:a16="http://schemas.microsoft.com/office/drawing/2014/main" id="{1574E9A0-A6C4-01EA-5AD3-5FFE4B92C234}"/>
              </a:ext>
            </a:extLst>
          </p:cNvPr>
          <p:cNvSpPr txBox="1"/>
          <p:nvPr/>
        </p:nvSpPr>
        <p:spPr>
          <a:xfrm>
            <a:off x="797346" y="1788145"/>
            <a:ext cx="1455868" cy="1739438"/>
          </a:xfrm>
          <a:prstGeom prst="rect">
            <a:avLst/>
          </a:prstGeom>
        </p:spPr>
        <p:txBody>
          <a:bodyPr lIns="47790" tIns="47790" rIns="47790" bIns="47790" rtlCol="0" anchor="ctr"/>
          <a:lstStyle/>
          <a:p>
            <a:pPr algn="ctr">
              <a:lnSpc>
                <a:spcPts val="1843"/>
              </a:lnSpc>
              <a:spcBef>
                <a:spcPct val="0"/>
              </a:spcBef>
            </a:pPr>
            <a:endParaRPr/>
          </a:p>
        </p:txBody>
      </p:sp>
      <p:sp>
        <p:nvSpPr>
          <p:cNvPr id="1119" name="TextBox 7">
            <a:extLst>
              <a:ext uri="{FF2B5EF4-FFF2-40B4-BE49-F238E27FC236}">
                <a16:creationId xmlns:a16="http://schemas.microsoft.com/office/drawing/2014/main" id="{3319F1DE-683B-7211-C32E-538625269408}"/>
              </a:ext>
            </a:extLst>
          </p:cNvPr>
          <p:cNvSpPr txBox="1"/>
          <p:nvPr/>
        </p:nvSpPr>
        <p:spPr>
          <a:xfrm>
            <a:off x="2143493" y="1836350"/>
            <a:ext cx="3915086" cy="319575"/>
          </a:xfrm>
          <a:prstGeom prst="rect">
            <a:avLst/>
          </a:prstGeom>
        </p:spPr>
        <p:txBody>
          <a:bodyPr wrap="square" lIns="0" tIns="0" rIns="0" bIns="0" rtlCol="0" anchor="t">
            <a:spAutoFit/>
          </a:bodyPr>
          <a:lstStyle/>
          <a:p>
            <a:pPr algn="ctr">
              <a:lnSpc>
                <a:spcPts val="2799"/>
              </a:lnSpc>
            </a:pPr>
            <a:r>
              <a:rPr lang="en-US" sz="1400" b="1" dirty="0">
                <a:solidFill>
                  <a:srgbClr val="7376EC"/>
                </a:solidFill>
                <a:latin typeface="Poppins" panose="00000500000000000000" pitchFamily="2" charset="0"/>
                <a:cs typeface="Poppins" panose="00000500000000000000" pitchFamily="2" charset="0"/>
              </a:rPr>
              <a:t>ROSH HASHANA S. TORRES</a:t>
            </a:r>
          </a:p>
        </p:txBody>
      </p:sp>
      <p:pic>
        <p:nvPicPr>
          <p:cNvPr id="1121" name="Picture 19">
            <a:extLst>
              <a:ext uri="{FF2B5EF4-FFF2-40B4-BE49-F238E27FC236}">
                <a16:creationId xmlns:a16="http://schemas.microsoft.com/office/drawing/2014/main" id="{13C6A0D0-8159-262F-C60F-15D2A90ABC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78942" y="2581970"/>
            <a:ext cx="219457" cy="219456"/>
          </a:xfrm>
          <a:prstGeom prst="rect">
            <a:avLst/>
          </a:prstGeom>
        </p:spPr>
      </p:pic>
      <p:sp>
        <p:nvSpPr>
          <p:cNvPr id="1122" name="TextBox 20">
            <a:extLst>
              <a:ext uri="{FF2B5EF4-FFF2-40B4-BE49-F238E27FC236}">
                <a16:creationId xmlns:a16="http://schemas.microsoft.com/office/drawing/2014/main" id="{12AF3A49-5CD5-6BED-C891-A42C91ACA973}"/>
              </a:ext>
            </a:extLst>
          </p:cNvPr>
          <p:cNvSpPr txBox="1"/>
          <p:nvPr/>
        </p:nvSpPr>
        <p:spPr>
          <a:xfrm>
            <a:off x="2459139" y="2590606"/>
            <a:ext cx="2287336" cy="176587"/>
          </a:xfrm>
          <a:prstGeom prst="rect">
            <a:avLst/>
          </a:prstGeom>
        </p:spPr>
        <p:txBody>
          <a:bodyPr lIns="0" tIns="0" rIns="0" bIns="0" rtlCol="0" anchor="t">
            <a:spAutoFit/>
          </a:bodyPr>
          <a:lstStyle/>
          <a:p>
            <a:pPr>
              <a:lnSpc>
                <a:spcPts val="1539"/>
              </a:lnSpc>
            </a:pPr>
            <a:r>
              <a:rPr lang="en-US" sz="900" dirty="0">
                <a:solidFill>
                  <a:schemeClr val="bg2"/>
                </a:solidFill>
                <a:latin typeface="Poppins"/>
              </a:rPr>
              <a:t>roshhashana22@gmail.com</a:t>
            </a:r>
          </a:p>
        </p:txBody>
      </p:sp>
      <p:pic>
        <p:nvPicPr>
          <p:cNvPr id="1123" name="Picture 21">
            <a:extLst>
              <a:ext uri="{FF2B5EF4-FFF2-40B4-BE49-F238E27FC236}">
                <a16:creationId xmlns:a16="http://schemas.microsoft.com/office/drawing/2014/main" id="{5109505E-829F-F34C-1C34-58E565DA34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249578" y="2324352"/>
            <a:ext cx="219457" cy="219456"/>
          </a:xfrm>
          <a:prstGeom prst="rect">
            <a:avLst/>
          </a:prstGeom>
        </p:spPr>
      </p:pic>
      <p:sp>
        <p:nvSpPr>
          <p:cNvPr id="1124" name="TextBox 22">
            <a:extLst>
              <a:ext uri="{FF2B5EF4-FFF2-40B4-BE49-F238E27FC236}">
                <a16:creationId xmlns:a16="http://schemas.microsoft.com/office/drawing/2014/main" id="{A136B1A6-6B99-D7FE-5494-876D41EADCB3}"/>
              </a:ext>
            </a:extLst>
          </p:cNvPr>
          <p:cNvSpPr txBox="1"/>
          <p:nvPr/>
        </p:nvSpPr>
        <p:spPr>
          <a:xfrm>
            <a:off x="4534185" y="2332988"/>
            <a:ext cx="2281373" cy="176587"/>
          </a:xfrm>
          <a:prstGeom prst="rect">
            <a:avLst/>
          </a:prstGeom>
        </p:spPr>
        <p:txBody>
          <a:bodyPr lIns="0" tIns="0" rIns="0" bIns="0" rtlCol="0" anchor="t">
            <a:spAutoFit/>
          </a:bodyPr>
          <a:lstStyle/>
          <a:p>
            <a:pPr>
              <a:lnSpc>
                <a:spcPts val="1539"/>
              </a:lnSpc>
            </a:pPr>
            <a:r>
              <a:rPr lang="en-US" sz="900" dirty="0">
                <a:solidFill>
                  <a:schemeClr val="bg2"/>
                </a:solidFill>
                <a:latin typeface="Poppins"/>
              </a:rPr>
              <a:t>0915 266 5081</a:t>
            </a:r>
          </a:p>
        </p:txBody>
      </p:sp>
      <p:pic>
        <p:nvPicPr>
          <p:cNvPr id="1125" name="Picture 23">
            <a:extLst>
              <a:ext uri="{FF2B5EF4-FFF2-40B4-BE49-F238E27FC236}">
                <a16:creationId xmlns:a16="http://schemas.microsoft.com/office/drawing/2014/main" id="{51D43D9C-C02E-71D6-5243-AC20665D22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247022" y="2581970"/>
            <a:ext cx="219456" cy="219456"/>
          </a:xfrm>
          <a:prstGeom prst="rect">
            <a:avLst/>
          </a:prstGeom>
        </p:spPr>
      </p:pic>
      <p:sp>
        <p:nvSpPr>
          <p:cNvPr id="1126" name="TextBox 24">
            <a:extLst>
              <a:ext uri="{FF2B5EF4-FFF2-40B4-BE49-F238E27FC236}">
                <a16:creationId xmlns:a16="http://schemas.microsoft.com/office/drawing/2014/main" id="{1C9B06C5-2251-69D3-018C-E9ACFFA76517}"/>
              </a:ext>
            </a:extLst>
          </p:cNvPr>
          <p:cNvSpPr txBox="1"/>
          <p:nvPr/>
        </p:nvSpPr>
        <p:spPr>
          <a:xfrm>
            <a:off x="4538524" y="2589267"/>
            <a:ext cx="2278785" cy="176587"/>
          </a:xfrm>
          <a:prstGeom prst="rect">
            <a:avLst/>
          </a:prstGeom>
        </p:spPr>
        <p:txBody>
          <a:bodyPr lIns="0" tIns="0" rIns="0" bIns="0" rtlCol="0" anchor="t">
            <a:spAutoFit/>
          </a:bodyPr>
          <a:lstStyle/>
          <a:p>
            <a:pPr>
              <a:lnSpc>
                <a:spcPts val="1539"/>
              </a:lnSpc>
            </a:pPr>
            <a:r>
              <a:rPr lang="en-US" sz="900" dirty="0">
                <a:solidFill>
                  <a:schemeClr val="bg2"/>
                </a:solidFill>
                <a:latin typeface="Poppins"/>
              </a:rPr>
              <a:t>linkedin.com/in/</a:t>
            </a:r>
            <a:r>
              <a:rPr lang="en-US" sz="900" dirty="0" err="1">
                <a:solidFill>
                  <a:schemeClr val="bg2"/>
                </a:solidFill>
                <a:latin typeface="Poppins"/>
              </a:rPr>
              <a:t>roshtorres</a:t>
            </a:r>
            <a:endParaRPr lang="en-US" sz="900" dirty="0">
              <a:solidFill>
                <a:schemeClr val="bg2"/>
              </a:solidFill>
              <a:latin typeface="Poppins"/>
            </a:endParaRPr>
          </a:p>
        </p:txBody>
      </p:sp>
      <p:pic>
        <p:nvPicPr>
          <p:cNvPr id="1127" name="Picture 25">
            <a:extLst>
              <a:ext uri="{FF2B5EF4-FFF2-40B4-BE49-F238E27FC236}">
                <a16:creationId xmlns:a16="http://schemas.microsoft.com/office/drawing/2014/main" id="{76C82D72-6114-E631-0F5A-73B6AF396B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176228" y="2846860"/>
            <a:ext cx="219456" cy="219456"/>
          </a:xfrm>
          <a:prstGeom prst="rect">
            <a:avLst/>
          </a:prstGeom>
        </p:spPr>
      </p:pic>
      <p:sp>
        <p:nvSpPr>
          <p:cNvPr id="1128" name="TextBox 26">
            <a:extLst>
              <a:ext uri="{FF2B5EF4-FFF2-40B4-BE49-F238E27FC236}">
                <a16:creationId xmlns:a16="http://schemas.microsoft.com/office/drawing/2014/main" id="{DCD41CD5-C299-FDD2-D5B6-E3EE65B2B3BF}"/>
              </a:ext>
            </a:extLst>
          </p:cNvPr>
          <p:cNvSpPr txBox="1"/>
          <p:nvPr/>
        </p:nvSpPr>
        <p:spPr>
          <a:xfrm>
            <a:off x="2462297" y="2854156"/>
            <a:ext cx="2278785" cy="176587"/>
          </a:xfrm>
          <a:prstGeom prst="rect">
            <a:avLst/>
          </a:prstGeom>
        </p:spPr>
        <p:txBody>
          <a:bodyPr lIns="0" tIns="0" rIns="0" bIns="0" rtlCol="0" anchor="t">
            <a:spAutoFit/>
          </a:bodyPr>
          <a:lstStyle/>
          <a:p>
            <a:pPr>
              <a:lnSpc>
                <a:spcPts val="1539"/>
              </a:lnSpc>
            </a:pPr>
            <a:r>
              <a:rPr lang="en-US" sz="900" dirty="0">
                <a:solidFill>
                  <a:schemeClr val="bg2"/>
                </a:solidFill>
                <a:latin typeface="Poppins"/>
              </a:rPr>
              <a:t>github.com/</a:t>
            </a:r>
            <a:r>
              <a:rPr lang="en-US" sz="900" dirty="0" err="1">
                <a:solidFill>
                  <a:schemeClr val="bg2"/>
                </a:solidFill>
                <a:latin typeface="Poppins"/>
              </a:rPr>
              <a:t>roshtorres</a:t>
            </a:r>
            <a:endParaRPr lang="en-US" sz="900" dirty="0">
              <a:solidFill>
                <a:schemeClr val="bg2"/>
              </a:solidFill>
              <a:latin typeface="Poppins"/>
            </a:endParaRPr>
          </a:p>
        </p:txBody>
      </p:sp>
      <p:pic>
        <p:nvPicPr>
          <p:cNvPr id="1129" name="Picture 27">
            <a:extLst>
              <a:ext uri="{FF2B5EF4-FFF2-40B4-BE49-F238E27FC236}">
                <a16:creationId xmlns:a16="http://schemas.microsoft.com/office/drawing/2014/main" id="{CA4BB7F4-224B-8B10-1EB2-F3A5A98BF4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176228" y="2327032"/>
            <a:ext cx="219456" cy="219456"/>
          </a:xfrm>
          <a:prstGeom prst="rect">
            <a:avLst/>
          </a:prstGeom>
        </p:spPr>
      </p:pic>
      <p:sp>
        <p:nvSpPr>
          <p:cNvPr id="1130" name="TextBox 28">
            <a:extLst>
              <a:ext uri="{FF2B5EF4-FFF2-40B4-BE49-F238E27FC236}">
                <a16:creationId xmlns:a16="http://schemas.microsoft.com/office/drawing/2014/main" id="{8D058EB9-AB2A-7C88-A6C8-C2F14121FC52}"/>
              </a:ext>
            </a:extLst>
          </p:cNvPr>
          <p:cNvSpPr txBox="1"/>
          <p:nvPr/>
        </p:nvSpPr>
        <p:spPr>
          <a:xfrm>
            <a:off x="2459139" y="2334328"/>
            <a:ext cx="2256827" cy="176587"/>
          </a:xfrm>
          <a:prstGeom prst="rect">
            <a:avLst/>
          </a:prstGeom>
        </p:spPr>
        <p:txBody>
          <a:bodyPr lIns="0" tIns="0" rIns="0" bIns="0" rtlCol="0" anchor="t">
            <a:spAutoFit/>
          </a:bodyPr>
          <a:lstStyle/>
          <a:p>
            <a:pPr>
              <a:lnSpc>
                <a:spcPts val="1539"/>
              </a:lnSpc>
            </a:pPr>
            <a:r>
              <a:rPr lang="en-US" sz="900" dirty="0">
                <a:solidFill>
                  <a:schemeClr val="bg2"/>
                </a:solidFill>
                <a:latin typeface="Poppins"/>
              </a:rPr>
              <a:t>Barangay </a:t>
            </a:r>
            <a:r>
              <a:rPr lang="en-US" sz="900" dirty="0" err="1">
                <a:solidFill>
                  <a:schemeClr val="bg2"/>
                </a:solidFill>
                <a:latin typeface="Poppins"/>
              </a:rPr>
              <a:t>Sauyo</a:t>
            </a:r>
            <a:r>
              <a:rPr lang="en-US" sz="900" dirty="0">
                <a:solidFill>
                  <a:schemeClr val="bg2"/>
                </a:solidFill>
                <a:latin typeface="Poppins"/>
              </a:rPr>
              <a:t>, Quezon City</a:t>
            </a:r>
          </a:p>
        </p:txBody>
      </p:sp>
      <p:pic>
        <p:nvPicPr>
          <p:cNvPr id="1131" name="Picture 29">
            <a:extLst>
              <a:ext uri="{FF2B5EF4-FFF2-40B4-BE49-F238E27FC236}">
                <a16:creationId xmlns:a16="http://schemas.microsoft.com/office/drawing/2014/main" id="{43F93715-A150-BF5B-5EE8-B143F347F3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840622" y="2846860"/>
            <a:ext cx="219456" cy="219456"/>
          </a:xfrm>
          <a:prstGeom prst="rect">
            <a:avLst/>
          </a:prstGeom>
        </p:spPr>
      </p:pic>
      <p:sp>
        <p:nvSpPr>
          <p:cNvPr id="1132" name="TextBox 30">
            <a:extLst>
              <a:ext uri="{FF2B5EF4-FFF2-40B4-BE49-F238E27FC236}">
                <a16:creationId xmlns:a16="http://schemas.microsoft.com/office/drawing/2014/main" id="{98FC9C1C-AAB9-76F3-CB70-DE1C43F6A370}"/>
              </a:ext>
            </a:extLst>
          </p:cNvPr>
          <p:cNvSpPr txBox="1"/>
          <p:nvPr/>
        </p:nvSpPr>
        <p:spPr>
          <a:xfrm>
            <a:off x="4132124" y="2854156"/>
            <a:ext cx="2440199" cy="176587"/>
          </a:xfrm>
          <a:prstGeom prst="rect">
            <a:avLst/>
          </a:prstGeom>
        </p:spPr>
        <p:txBody>
          <a:bodyPr lIns="0" tIns="0" rIns="0" bIns="0" rtlCol="0" anchor="t">
            <a:spAutoFit/>
          </a:bodyPr>
          <a:lstStyle/>
          <a:p>
            <a:pPr>
              <a:lnSpc>
                <a:spcPts val="1539"/>
              </a:lnSpc>
            </a:pPr>
            <a:r>
              <a:rPr lang="en-US" sz="900" dirty="0">
                <a:solidFill>
                  <a:schemeClr val="bg2"/>
                </a:solidFill>
                <a:latin typeface="Poppins"/>
              </a:rPr>
              <a:t>sites.google.com/view/</a:t>
            </a:r>
            <a:r>
              <a:rPr lang="en-US" sz="900" dirty="0" err="1">
                <a:solidFill>
                  <a:schemeClr val="bg2"/>
                </a:solidFill>
                <a:latin typeface="Poppins"/>
              </a:rPr>
              <a:t>roshtorres</a:t>
            </a:r>
            <a:endParaRPr lang="en-US" sz="900" dirty="0">
              <a:solidFill>
                <a:schemeClr val="bg2"/>
              </a:solidFill>
              <a:latin typeface="Poppins"/>
            </a:endParaRPr>
          </a:p>
        </p:txBody>
      </p:sp>
      <p:sp>
        <p:nvSpPr>
          <p:cNvPr id="1140" name="TextBox 17">
            <a:extLst>
              <a:ext uri="{FF2B5EF4-FFF2-40B4-BE49-F238E27FC236}">
                <a16:creationId xmlns:a16="http://schemas.microsoft.com/office/drawing/2014/main" id="{28C6B691-0AF5-CE64-2014-9FD94316F1AA}"/>
              </a:ext>
            </a:extLst>
          </p:cNvPr>
          <p:cNvSpPr txBox="1"/>
          <p:nvPr/>
        </p:nvSpPr>
        <p:spPr>
          <a:xfrm>
            <a:off x="4021024" y="4978061"/>
            <a:ext cx="1502975" cy="192815"/>
          </a:xfrm>
          <a:prstGeom prst="rect">
            <a:avLst/>
          </a:prstGeom>
        </p:spPr>
        <p:txBody>
          <a:bodyPr lIns="0" tIns="0" rIns="0" bIns="0" rtlCol="0" anchor="t">
            <a:spAutoFit/>
          </a:bodyPr>
          <a:lstStyle/>
          <a:p>
            <a:pPr algn="ctr">
              <a:lnSpc>
                <a:spcPts val="1559"/>
              </a:lnSpc>
            </a:pPr>
            <a:r>
              <a:rPr lang="en-US" sz="1299" spc="48" dirty="0">
                <a:solidFill>
                  <a:srgbClr val="FFFFFF"/>
                </a:solidFill>
                <a:latin typeface="Poppins Bold"/>
              </a:rPr>
              <a:t>CAREER OBJECTIVE</a:t>
            </a:r>
          </a:p>
        </p:txBody>
      </p:sp>
      <p:sp>
        <p:nvSpPr>
          <p:cNvPr id="1143" name="TextBox 31">
            <a:extLst>
              <a:ext uri="{FF2B5EF4-FFF2-40B4-BE49-F238E27FC236}">
                <a16:creationId xmlns:a16="http://schemas.microsoft.com/office/drawing/2014/main" id="{22B657E3-8383-A4AE-E81D-9C89E2F85C29}"/>
              </a:ext>
            </a:extLst>
          </p:cNvPr>
          <p:cNvSpPr txBox="1"/>
          <p:nvPr/>
        </p:nvSpPr>
        <p:spPr>
          <a:xfrm>
            <a:off x="787416" y="3628571"/>
            <a:ext cx="2570603" cy="1157625"/>
          </a:xfrm>
          <a:prstGeom prst="rect">
            <a:avLst/>
          </a:prstGeom>
        </p:spPr>
        <p:txBody>
          <a:bodyPr wrap="square" lIns="0" tIns="0" rIns="0" bIns="0" rtlCol="0" anchor="t">
            <a:spAutoFit/>
          </a:bodyPr>
          <a:lstStyle/>
          <a:p>
            <a:pPr algn="just">
              <a:lnSpc>
                <a:spcPts val="1349"/>
              </a:lnSpc>
            </a:pPr>
            <a:r>
              <a:rPr lang="en-US" sz="900" dirty="0">
                <a:solidFill>
                  <a:schemeClr val="bg2"/>
                </a:solidFill>
                <a:latin typeface="Poppins"/>
              </a:rPr>
              <a:t>I am an enthusiastic, dedicated, motivated, reliable, responsible and hard working person. I am able to work well both in a team environment as well as using own initiative. I am adaptable to all challenging situations. I am well organized and always plan ahead to make sure I manage my time well.</a:t>
            </a:r>
          </a:p>
        </p:txBody>
      </p:sp>
      <p:sp>
        <p:nvSpPr>
          <p:cNvPr id="1145" name="Freeform 3">
            <a:extLst>
              <a:ext uri="{FF2B5EF4-FFF2-40B4-BE49-F238E27FC236}">
                <a16:creationId xmlns:a16="http://schemas.microsoft.com/office/drawing/2014/main" id="{B109FC8C-4CBA-93C2-4865-14170ABFE569}"/>
              </a:ext>
            </a:extLst>
          </p:cNvPr>
          <p:cNvSpPr/>
          <p:nvPr/>
        </p:nvSpPr>
        <p:spPr>
          <a:xfrm>
            <a:off x="775546" y="3193893"/>
            <a:ext cx="2570603" cy="350451"/>
          </a:xfrm>
          <a:custGeom>
            <a:avLst/>
            <a:gdLst/>
            <a:ahLst/>
            <a:cxnLst/>
            <a:rect l="l" t="t" r="r" b="b"/>
            <a:pathLst>
              <a:path w="2960914" h="221150">
                <a:moveTo>
                  <a:pt x="0" y="0"/>
                </a:moveTo>
                <a:lnTo>
                  <a:pt x="2960914" y="0"/>
                </a:lnTo>
                <a:lnTo>
                  <a:pt x="2960914" y="221150"/>
                </a:lnTo>
                <a:lnTo>
                  <a:pt x="0" y="221150"/>
                </a:lnTo>
                <a:close/>
              </a:path>
            </a:pathLst>
          </a:custGeom>
          <a:solidFill>
            <a:srgbClr val="FFCCC2"/>
          </a:solidFill>
          <a:ln w="19050">
            <a:solidFill>
              <a:srgbClr val="7376EC"/>
            </a:solidFill>
          </a:ln>
        </p:spPr>
        <p:txBody>
          <a:bodyPr/>
          <a:lstStyle/>
          <a:p>
            <a:endParaRPr lang="en-US" dirty="0">
              <a:solidFill>
                <a:srgbClr val="7376EC"/>
              </a:solidFill>
            </a:endParaRPr>
          </a:p>
        </p:txBody>
      </p:sp>
      <p:sp>
        <p:nvSpPr>
          <p:cNvPr id="1146" name="TextBox 7">
            <a:extLst>
              <a:ext uri="{FF2B5EF4-FFF2-40B4-BE49-F238E27FC236}">
                <a16:creationId xmlns:a16="http://schemas.microsoft.com/office/drawing/2014/main" id="{1FE47A41-6467-090D-17FC-6984D3033BE4}"/>
              </a:ext>
            </a:extLst>
          </p:cNvPr>
          <p:cNvSpPr txBox="1"/>
          <p:nvPr/>
        </p:nvSpPr>
        <p:spPr>
          <a:xfrm>
            <a:off x="775546" y="3176558"/>
            <a:ext cx="2560673" cy="319575"/>
          </a:xfrm>
          <a:prstGeom prst="rect">
            <a:avLst/>
          </a:prstGeom>
          <a:noFill/>
        </p:spPr>
        <p:txBody>
          <a:bodyPr wrap="square" lIns="0" tIns="0" rIns="0" bIns="0" rtlCol="0" anchor="t">
            <a:spAutoFit/>
          </a:bodyPr>
          <a:lstStyle/>
          <a:p>
            <a:pPr algn="ctr">
              <a:lnSpc>
                <a:spcPts val="2799"/>
              </a:lnSpc>
            </a:pPr>
            <a:r>
              <a:rPr lang="en-US" sz="1400" b="1" dirty="0">
                <a:solidFill>
                  <a:srgbClr val="7376EC"/>
                </a:solidFill>
                <a:latin typeface="Poppins" panose="00000500000000000000" pitchFamily="2" charset="0"/>
                <a:cs typeface="Poppins" panose="00000500000000000000" pitchFamily="2" charset="0"/>
              </a:rPr>
              <a:t>PROFILE</a:t>
            </a:r>
          </a:p>
        </p:txBody>
      </p:sp>
      <p:sp>
        <p:nvSpPr>
          <p:cNvPr id="1148" name="TextBox 31">
            <a:extLst>
              <a:ext uri="{FF2B5EF4-FFF2-40B4-BE49-F238E27FC236}">
                <a16:creationId xmlns:a16="http://schemas.microsoft.com/office/drawing/2014/main" id="{D3D1261C-BDEA-D6EA-DB58-A3494675E667}"/>
              </a:ext>
            </a:extLst>
          </p:cNvPr>
          <p:cNvSpPr txBox="1"/>
          <p:nvPr/>
        </p:nvSpPr>
        <p:spPr>
          <a:xfrm>
            <a:off x="3547063" y="3616332"/>
            <a:ext cx="2535375" cy="990912"/>
          </a:xfrm>
          <a:prstGeom prst="rect">
            <a:avLst/>
          </a:prstGeom>
        </p:spPr>
        <p:txBody>
          <a:bodyPr wrap="square" lIns="0" tIns="0" rIns="0" bIns="0" rtlCol="0" anchor="t">
            <a:spAutoFit/>
          </a:bodyPr>
          <a:lstStyle/>
          <a:p>
            <a:pPr algn="just">
              <a:lnSpc>
                <a:spcPts val="1349"/>
              </a:lnSpc>
            </a:pPr>
            <a:r>
              <a:rPr lang="en-US" sz="900" dirty="0">
                <a:solidFill>
                  <a:schemeClr val="bg2"/>
                </a:solidFill>
                <a:latin typeface="Poppins"/>
              </a:rPr>
              <a:t>To become a successful expert in the field of computer science by utilizing my technical knowledge and skills to ensure personal and professional growth and to contribute to the prosperity of the organization.</a:t>
            </a:r>
          </a:p>
        </p:txBody>
      </p:sp>
      <p:sp>
        <p:nvSpPr>
          <p:cNvPr id="1159" name="Freeform 3">
            <a:extLst>
              <a:ext uri="{FF2B5EF4-FFF2-40B4-BE49-F238E27FC236}">
                <a16:creationId xmlns:a16="http://schemas.microsoft.com/office/drawing/2014/main" id="{E286A83A-0319-D509-EF83-FD7F3DC567DF}"/>
              </a:ext>
            </a:extLst>
          </p:cNvPr>
          <p:cNvSpPr/>
          <p:nvPr/>
        </p:nvSpPr>
        <p:spPr>
          <a:xfrm>
            <a:off x="3547063" y="3193893"/>
            <a:ext cx="2532002" cy="350451"/>
          </a:xfrm>
          <a:custGeom>
            <a:avLst/>
            <a:gdLst/>
            <a:ahLst/>
            <a:cxnLst/>
            <a:rect l="l" t="t" r="r" b="b"/>
            <a:pathLst>
              <a:path w="2960914" h="221150">
                <a:moveTo>
                  <a:pt x="0" y="0"/>
                </a:moveTo>
                <a:lnTo>
                  <a:pt x="2960914" y="0"/>
                </a:lnTo>
                <a:lnTo>
                  <a:pt x="2960914" y="221150"/>
                </a:lnTo>
                <a:lnTo>
                  <a:pt x="0" y="221150"/>
                </a:lnTo>
                <a:close/>
              </a:path>
            </a:pathLst>
          </a:custGeom>
          <a:solidFill>
            <a:srgbClr val="FFCCC2"/>
          </a:solidFill>
          <a:ln w="19050">
            <a:solidFill>
              <a:srgbClr val="7376EC"/>
            </a:solidFill>
          </a:ln>
        </p:spPr>
        <p:txBody>
          <a:bodyPr/>
          <a:lstStyle/>
          <a:p>
            <a:endParaRPr lang="en-US" dirty="0"/>
          </a:p>
        </p:txBody>
      </p:sp>
      <p:sp>
        <p:nvSpPr>
          <p:cNvPr id="1160" name="TextBox 7">
            <a:extLst>
              <a:ext uri="{FF2B5EF4-FFF2-40B4-BE49-F238E27FC236}">
                <a16:creationId xmlns:a16="http://schemas.microsoft.com/office/drawing/2014/main" id="{538B039A-4A14-67E9-FA81-1C8EBF19F798}"/>
              </a:ext>
            </a:extLst>
          </p:cNvPr>
          <p:cNvSpPr txBox="1"/>
          <p:nvPr/>
        </p:nvSpPr>
        <p:spPr>
          <a:xfrm>
            <a:off x="3547063" y="3176558"/>
            <a:ext cx="2522222" cy="319575"/>
          </a:xfrm>
          <a:prstGeom prst="rect">
            <a:avLst/>
          </a:prstGeom>
          <a:noFill/>
        </p:spPr>
        <p:txBody>
          <a:bodyPr wrap="square" lIns="0" tIns="0" rIns="0" bIns="0" rtlCol="0" anchor="t">
            <a:spAutoFit/>
          </a:bodyPr>
          <a:lstStyle/>
          <a:p>
            <a:pPr algn="ctr">
              <a:lnSpc>
                <a:spcPts val="2799"/>
              </a:lnSpc>
            </a:pPr>
            <a:r>
              <a:rPr lang="en-US" sz="1400" b="1" dirty="0">
                <a:solidFill>
                  <a:srgbClr val="7376EC"/>
                </a:solidFill>
                <a:latin typeface="Poppins" panose="00000500000000000000" pitchFamily="2" charset="0"/>
                <a:cs typeface="Poppins" panose="00000500000000000000" pitchFamily="2" charset="0"/>
              </a:rPr>
              <a:t>CAREER OBJECTIVE</a:t>
            </a:r>
          </a:p>
        </p:txBody>
      </p:sp>
      <p:sp>
        <p:nvSpPr>
          <p:cNvPr id="1166" name="TextBox 43">
            <a:extLst>
              <a:ext uri="{FF2B5EF4-FFF2-40B4-BE49-F238E27FC236}">
                <a16:creationId xmlns:a16="http://schemas.microsoft.com/office/drawing/2014/main" id="{F72FDE19-600E-02C7-D56F-3B09751C5E78}"/>
              </a:ext>
            </a:extLst>
          </p:cNvPr>
          <p:cNvSpPr txBox="1"/>
          <p:nvPr/>
        </p:nvSpPr>
        <p:spPr>
          <a:xfrm>
            <a:off x="775545" y="5346089"/>
            <a:ext cx="2560673" cy="490775"/>
          </a:xfrm>
          <a:prstGeom prst="rect">
            <a:avLst/>
          </a:prstGeom>
        </p:spPr>
        <p:txBody>
          <a:bodyPr wrap="square" lIns="0" tIns="0" rIns="0" bIns="0" rtlCol="0" anchor="t">
            <a:spAutoFit/>
          </a:bodyPr>
          <a:lstStyle/>
          <a:p>
            <a:pPr algn="just">
              <a:lnSpc>
                <a:spcPts val="1349"/>
              </a:lnSpc>
            </a:pPr>
            <a:r>
              <a:rPr lang="en-US" sz="900" b="1" dirty="0">
                <a:solidFill>
                  <a:schemeClr val="bg2"/>
                </a:solidFill>
                <a:latin typeface="Poppins" panose="00000500000000000000" pitchFamily="2" charset="0"/>
                <a:cs typeface="Poppins" panose="00000500000000000000" pitchFamily="2" charset="0"/>
              </a:rPr>
              <a:t>Bachelor of Science in Computer Science</a:t>
            </a:r>
          </a:p>
          <a:p>
            <a:pPr algn="just">
              <a:lnSpc>
                <a:spcPts val="1349"/>
              </a:lnSpc>
            </a:pPr>
            <a:r>
              <a:rPr lang="en-US" sz="900" dirty="0">
                <a:solidFill>
                  <a:schemeClr val="bg2"/>
                </a:solidFill>
                <a:latin typeface="Poppins" panose="00000500000000000000" pitchFamily="2" charset="0"/>
                <a:cs typeface="Poppins" panose="00000500000000000000" pitchFamily="2" charset="0"/>
              </a:rPr>
              <a:t>New Era University</a:t>
            </a:r>
          </a:p>
          <a:p>
            <a:pPr algn="just">
              <a:lnSpc>
                <a:spcPts val="1349"/>
              </a:lnSpc>
            </a:pPr>
            <a:r>
              <a:rPr lang="en-US" sz="900" dirty="0">
                <a:solidFill>
                  <a:schemeClr val="bg2"/>
                </a:solidFill>
                <a:latin typeface="Poppins" panose="00000500000000000000" pitchFamily="2" charset="0"/>
                <a:cs typeface="Poppins" panose="00000500000000000000" pitchFamily="2" charset="0"/>
              </a:rPr>
              <a:t>2020-Present</a:t>
            </a:r>
          </a:p>
        </p:txBody>
      </p:sp>
      <p:sp>
        <p:nvSpPr>
          <p:cNvPr id="1168" name="Freeform 3">
            <a:extLst>
              <a:ext uri="{FF2B5EF4-FFF2-40B4-BE49-F238E27FC236}">
                <a16:creationId xmlns:a16="http://schemas.microsoft.com/office/drawing/2014/main" id="{4057F19C-FBF4-DC01-A938-FEB15499B9FE}"/>
              </a:ext>
            </a:extLst>
          </p:cNvPr>
          <p:cNvSpPr/>
          <p:nvPr/>
        </p:nvSpPr>
        <p:spPr>
          <a:xfrm>
            <a:off x="787416" y="4908362"/>
            <a:ext cx="2570603" cy="350451"/>
          </a:xfrm>
          <a:custGeom>
            <a:avLst/>
            <a:gdLst/>
            <a:ahLst/>
            <a:cxnLst/>
            <a:rect l="l" t="t" r="r" b="b"/>
            <a:pathLst>
              <a:path w="2960914" h="221150">
                <a:moveTo>
                  <a:pt x="0" y="0"/>
                </a:moveTo>
                <a:lnTo>
                  <a:pt x="2960914" y="0"/>
                </a:lnTo>
                <a:lnTo>
                  <a:pt x="2960914" y="221150"/>
                </a:lnTo>
                <a:lnTo>
                  <a:pt x="0" y="221150"/>
                </a:lnTo>
                <a:close/>
              </a:path>
            </a:pathLst>
          </a:custGeom>
          <a:solidFill>
            <a:srgbClr val="FFCCC2"/>
          </a:solidFill>
          <a:ln w="19050">
            <a:solidFill>
              <a:srgbClr val="7376EC"/>
            </a:solidFill>
          </a:ln>
        </p:spPr>
        <p:txBody>
          <a:bodyPr/>
          <a:lstStyle/>
          <a:p>
            <a:endParaRPr lang="en-US" dirty="0"/>
          </a:p>
        </p:txBody>
      </p:sp>
      <p:sp>
        <p:nvSpPr>
          <p:cNvPr id="1169" name="TextBox 7">
            <a:extLst>
              <a:ext uri="{FF2B5EF4-FFF2-40B4-BE49-F238E27FC236}">
                <a16:creationId xmlns:a16="http://schemas.microsoft.com/office/drawing/2014/main" id="{26CB6D51-23BD-FAA8-192F-7C86C0DE6E0C}"/>
              </a:ext>
            </a:extLst>
          </p:cNvPr>
          <p:cNvSpPr txBox="1"/>
          <p:nvPr/>
        </p:nvSpPr>
        <p:spPr>
          <a:xfrm>
            <a:off x="787416" y="4891027"/>
            <a:ext cx="2560673" cy="319575"/>
          </a:xfrm>
          <a:prstGeom prst="rect">
            <a:avLst/>
          </a:prstGeom>
          <a:noFill/>
        </p:spPr>
        <p:txBody>
          <a:bodyPr wrap="square" lIns="0" tIns="0" rIns="0" bIns="0" rtlCol="0" anchor="t">
            <a:spAutoFit/>
          </a:bodyPr>
          <a:lstStyle/>
          <a:p>
            <a:pPr algn="ctr">
              <a:lnSpc>
                <a:spcPts val="2799"/>
              </a:lnSpc>
            </a:pPr>
            <a:r>
              <a:rPr lang="en-US" sz="1400" b="1" dirty="0">
                <a:solidFill>
                  <a:srgbClr val="7376EC"/>
                </a:solidFill>
                <a:latin typeface="Poppins" panose="00000500000000000000" pitchFamily="2" charset="0"/>
                <a:cs typeface="Poppins" panose="00000500000000000000" pitchFamily="2" charset="0"/>
              </a:rPr>
              <a:t>EDUCATION</a:t>
            </a:r>
          </a:p>
        </p:txBody>
      </p:sp>
      <p:sp>
        <p:nvSpPr>
          <p:cNvPr id="1175" name="TextBox 56">
            <a:extLst>
              <a:ext uri="{FF2B5EF4-FFF2-40B4-BE49-F238E27FC236}">
                <a16:creationId xmlns:a16="http://schemas.microsoft.com/office/drawing/2014/main" id="{5E2C31BA-5DA7-B705-7355-51F170E28EAD}"/>
              </a:ext>
            </a:extLst>
          </p:cNvPr>
          <p:cNvSpPr txBox="1"/>
          <p:nvPr/>
        </p:nvSpPr>
        <p:spPr>
          <a:xfrm>
            <a:off x="3543689" y="5190848"/>
            <a:ext cx="2497585" cy="2450832"/>
          </a:xfrm>
          <a:prstGeom prst="rect">
            <a:avLst/>
          </a:prstGeom>
        </p:spPr>
        <p:txBody>
          <a:bodyPr wrap="square" lIns="0" tIns="0" rIns="0" bIns="0" rtlCol="0" anchor="t">
            <a:spAutoFit/>
          </a:bodyPr>
          <a:lstStyle/>
          <a:p>
            <a:pPr algn="just">
              <a:lnSpc>
                <a:spcPts val="1227"/>
              </a:lnSpc>
            </a:pPr>
            <a:r>
              <a:rPr lang="en-US" sz="900" b="1" dirty="0">
                <a:solidFill>
                  <a:schemeClr val="bg2"/>
                </a:solidFill>
                <a:latin typeface="Poppins" panose="00000500000000000000" pitchFamily="2" charset="0"/>
                <a:cs typeface="Poppins" panose="00000500000000000000" pitchFamily="2" charset="0"/>
              </a:rPr>
              <a:t>Oracle Cloud Data Management 2022 Foundations  Certified Associate</a:t>
            </a:r>
          </a:p>
          <a:p>
            <a:pPr algn="just">
              <a:lnSpc>
                <a:spcPts val="1227"/>
              </a:lnSpc>
            </a:pPr>
            <a:r>
              <a:rPr lang="en-US" sz="900" dirty="0">
                <a:solidFill>
                  <a:schemeClr val="bg2"/>
                </a:solidFill>
                <a:latin typeface="Poppins" panose="00000500000000000000" pitchFamily="2" charset="0"/>
                <a:cs typeface="Poppins" panose="00000500000000000000" pitchFamily="2" charset="0"/>
              </a:rPr>
              <a:t>November 2022</a:t>
            </a:r>
          </a:p>
          <a:p>
            <a:pPr algn="just">
              <a:lnSpc>
                <a:spcPts val="613"/>
              </a:lnSpc>
            </a:pPr>
            <a:endParaRPr lang="en-US" sz="600" dirty="0">
              <a:solidFill>
                <a:schemeClr val="bg2"/>
              </a:solidFill>
              <a:latin typeface="Poppins" panose="00000500000000000000" pitchFamily="2" charset="0"/>
              <a:cs typeface="Poppins" panose="00000500000000000000" pitchFamily="2" charset="0"/>
            </a:endParaRPr>
          </a:p>
          <a:p>
            <a:pPr algn="just">
              <a:lnSpc>
                <a:spcPts val="1227"/>
              </a:lnSpc>
            </a:pPr>
            <a:r>
              <a:rPr lang="en-US" sz="900" b="1" dirty="0">
                <a:solidFill>
                  <a:schemeClr val="bg2"/>
                </a:solidFill>
                <a:latin typeface="Poppins" panose="00000500000000000000" pitchFamily="2" charset="0"/>
                <a:cs typeface="Poppins" panose="00000500000000000000" pitchFamily="2" charset="0"/>
              </a:rPr>
              <a:t>Oracle Cloud Infrastructure 2022 Certified Foundations Associate</a:t>
            </a:r>
          </a:p>
          <a:p>
            <a:pPr algn="just">
              <a:lnSpc>
                <a:spcPts val="1227"/>
              </a:lnSpc>
            </a:pPr>
            <a:r>
              <a:rPr lang="en-US" sz="900" dirty="0">
                <a:solidFill>
                  <a:schemeClr val="bg2"/>
                </a:solidFill>
                <a:latin typeface="Poppins" panose="00000500000000000000" pitchFamily="2" charset="0"/>
                <a:cs typeface="Poppins" panose="00000500000000000000" pitchFamily="2" charset="0"/>
              </a:rPr>
              <a:t>November 2022</a:t>
            </a:r>
          </a:p>
          <a:p>
            <a:pPr algn="just">
              <a:lnSpc>
                <a:spcPts val="613"/>
              </a:lnSpc>
            </a:pPr>
            <a:endParaRPr lang="en-US" sz="900" dirty="0">
              <a:solidFill>
                <a:schemeClr val="bg2"/>
              </a:solidFill>
              <a:latin typeface="Poppins" panose="00000500000000000000" pitchFamily="2" charset="0"/>
              <a:cs typeface="Poppins" panose="00000500000000000000" pitchFamily="2" charset="0"/>
            </a:endParaRPr>
          </a:p>
          <a:p>
            <a:pPr algn="just">
              <a:lnSpc>
                <a:spcPts val="1227"/>
              </a:lnSpc>
            </a:pPr>
            <a:r>
              <a:rPr lang="en-US" sz="900" b="1" dirty="0">
                <a:solidFill>
                  <a:schemeClr val="bg2"/>
                </a:solidFill>
                <a:latin typeface="Poppins" panose="00000500000000000000" pitchFamily="2" charset="0"/>
                <a:cs typeface="Poppins" panose="00000500000000000000" pitchFamily="2" charset="0"/>
              </a:rPr>
              <a:t>Reactive Architecture: Introduction to Reactive Systems</a:t>
            </a:r>
          </a:p>
          <a:p>
            <a:pPr algn="just">
              <a:lnSpc>
                <a:spcPts val="1227"/>
              </a:lnSpc>
            </a:pPr>
            <a:r>
              <a:rPr lang="en-US" sz="900" dirty="0">
                <a:solidFill>
                  <a:schemeClr val="bg2"/>
                </a:solidFill>
                <a:latin typeface="Poppins" panose="00000500000000000000" pitchFamily="2" charset="0"/>
                <a:cs typeface="Poppins" panose="00000500000000000000" pitchFamily="2" charset="0"/>
              </a:rPr>
              <a:t>October 2022</a:t>
            </a:r>
          </a:p>
          <a:p>
            <a:pPr algn="just">
              <a:lnSpc>
                <a:spcPts val="613"/>
              </a:lnSpc>
            </a:pPr>
            <a:endParaRPr lang="en-US" sz="900" dirty="0">
              <a:solidFill>
                <a:schemeClr val="bg2"/>
              </a:solidFill>
              <a:latin typeface="Poppins" panose="00000500000000000000" pitchFamily="2" charset="0"/>
              <a:cs typeface="Poppins" panose="00000500000000000000" pitchFamily="2" charset="0"/>
            </a:endParaRPr>
          </a:p>
          <a:p>
            <a:pPr algn="just">
              <a:lnSpc>
                <a:spcPts val="1227"/>
              </a:lnSpc>
            </a:pPr>
            <a:r>
              <a:rPr lang="en-US" sz="900" b="1" dirty="0">
                <a:solidFill>
                  <a:schemeClr val="bg2"/>
                </a:solidFill>
                <a:latin typeface="Poppins" panose="00000500000000000000" pitchFamily="2" charset="0"/>
                <a:cs typeface="Poppins" panose="00000500000000000000" pitchFamily="2" charset="0"/>
              </a:rPr>
              <a:t>Oracle Autonomous Database Cloud 2021 Certified Specialist</a:t>
            </a:r>
          </a:p>
          <a:p>
            <a:pPr algn="just">
              <a:lnSpc>
                <a:spcPts val="1227"/>
              </a:lnSpc>
            </a:pPr>
            <a:r>
              <a:rPr lang="en-US" sz="900" dirty="0">
                <a:solidFill>
                  <a:schemeClr val="bg2"/>
                </a:solidFill>
                <a:latin typeface="Poppins" panose="00000500000000000000" pitchFamily="2" charset="0"/>
                <a:cs typeface="Poppins" panose="00000500000000000000" pitchFamily="2" charset="0"/>
              </a:rPr>
              <a:t>November 2021</a:t>
            </a:r>
          </a:p>
          <a:p>
            <a:pPr algn="just">
              <a:lnSpc>
                <a:spcPts val="613"/>
              </a:lnSpc>
            </a:pPr>
            <a:endParaRPr lang="en-US" sz="900" dirty="0">
              <a:solidFill>
                <a:schemeClr val="bg2"/>
              </a:solidFill>
              <a:latin typeface="Poppins" panose="00000500000000000000" pitchFamily="2" charset="0"/>
              <a:cs typeface="Poppins" panose="00000500000000000000" pitchFamily="2" charset="0"/>
            </a:endParaRPr>
          </a:p>
          <a:p>
            <a:pPr algn="just">
              <a:lnSpc>
                <a:spcPts val="1227"/>
              </a:lnSpc>
            </a:pPr>
            <a:r>
              <a:rPr lang="en-US" sz="900" b="1" dirty="0">
                <a:solidFill>
                  <a:schemeClr val="bg2"/>
                </a:solidFill>
                <a:latin typeface="Poppins" panose="00000500000000000000" pitchFamily="2" charset="0"/>
                <a:cs typeface="Poppins" panose="00000500000000000000" pitchFamily="2" charset="0"/>
              </a:rPr>
              <a:t>Introduction to Data Science</a:t>
            </a:r>
          </a:p>
          <a:p>
            <a:pPr algn="just">
              <a:lnSpc>
                <a:spcPts val="1227"/>
              </a:lnSpc>
            </a:pPr>
            <a:r>
              <a:rPr lang="en-US" sz="900" dirty="0">
                <a:solidFill>
                  <a:schemeClr val="bg2"/>
                </a:solidFill>
                <a:latin typeface="Poppins" panose="00000500000000000000" pitchFamily="2" charset="0"/>
                <a:cs typeface="Poppins" panose="00000500000000000000" pitchFamily="2" charset="0"/>
              </a:rPr>
              <a:t>November 2021</a:t>
            </a:r>
          </a:p>
        </p:txBody>
      </p:sp>
      <p:sp>
        <p:nvSpPr>
          <p:cNvPr id="1177" name="Freeform 3">
            <a:extLst>
              <a:ext uri="{FF2B5EF4-FFF2-40B4-BE49-F238E27FC236}">
                <a16:creationId xmlns:a16="http://schemas.microsoft.com/office/drawing/2014/main" id="{B867F530-2D4E-5429-B655-7D16AAF82B2B}"/>
              </a:ext>
            </a:extLst>
          </p:cNvPr>
          <p:cNvSpPr/>
          <p:nvPr/>
        </p:nvSpPr>
        <p:spPr>
          <a:xfrm>
            <a:off x="775545" y="5962064"/>
            <a:ext cx="2570603" cy="350451"/>
          </a:xfrm>
          <a:custGeom>
            <a:avLst/>
            <a:gdLst/>
            <a:ahLst/>
            <a:cxnLst/>
            <a:rect l="l" t="t" r="r" b="b"/>
            <a:pathLst>
              <a:path w="2960914" h="221150">
                <a:moveTo>
                  <a:pt x="0" y="0"/>
                </a:moveTo>
                <a:lnTo>
                  <a:pt x="2960914" y="0"/>
                </a:lnTo>
                <a:lnTo>
                  <a:pt x="2960914" y="221150"/>
                </a:lnTo>
                <a:lnTo>
                  <a:pt x="0" y="221150"/>
                </a:lnTo>
                <a:close/>
              </a:path>
            </a:pathLst>
          </a:custGeom>
          <a:solidFill>
            <a:srgbClr val="FFCCC2"/>
          </a:solidFill>
          <a:ln w="19050">
            <a:solidFill>
              <a:srgbClr val="7376EC"/>
            </a:solidFill>
          </a:ln>
        </p:spPr>
        <p:txBody>
          <a:bodyPr/>
          <a:lstStyle/>
          <a:p>
            <a:endParaRPr lang="en-US" dirty="0"/>
          </a:p>
        </p:txBody>
      </p:sp>
      <p:sp>
        <p:nvSpPr>
          <p:cNvPr id="1178" name="TextBox 7">
            <a:extLst>
              <a:ext uri="{FF2B5EF4-FFF2-40B4-BE49-F238E27FC236}">
                <a16:creationId xmlns:a16="http://schemas.microsoft.com/office/drawing/2014/main" id="{221BFA4D-B478-8BFC-BC5D-437A05FA03E7}"/>
              </a:ext>
            </a:extLst>
          </p:cNvPr>
          <p:cNvSpPr txBox="1"/>
          <p:nvPr/>
        </p:nvSpPr>
        <p:spPr>
          <a:xfrm>
            <a:off x="775545" y="5944729"/>
            <a:ext cx="2560673" cy="319575"/>
          </a:xfrm>
          <a:prstGeom prst="rect">
            <a:avLst/>
          </a:prstGeom>
          <a:noFill/>
        </p:spPr>
        <p:txBody>
          <a:bodyPr wrap="square" lIns="0" tIns="0" rIns="0" bIns="0" rtlCol="0" anchor="t">
            <a:spAutoFit/>
          </a:bodyPr>
          <a:lstStyle/>
          <a:p>
            <a:pPr algn="ctr">
              <a:lnSpc>
                <a:spcPts val="2799"/>
              </a:lnSpc>
            </a:pPr>
            <a:r>
              <a:rPr lang="en-US" sz="1400" b="1" dirty="0">
                <a:solidFill>
                  <a:srgbClr val="7376EC"/>
                </a:solidFill>
                <a:latin typeface="Poppins" panose="00000500000000000000" pitchFamily="2" charset="0"/>
                <a:cs typeface="Poppins" panose="00000500000000000000" pitchFamily="2" charset="0"/>
              </a:rPr>
              <a:t>SKILLS</a:t>
            </a:r>
          </a:p>
        </p:txBody>
      </p:sp>
      <p:sp>
        <p:nvSpPr>
          <p:cNvPr id="1180" name="Freeform 3">
            <a:extLst>
              <a:ext uri="{FF2B5EF4-FFF2-40B4-BE49-F238E27FC236}">
                <a16:creationId xmlns:a16="http://schemas.microsoft.com/office/drawing/2014/main" id="{F34656E5-3118-0E14-4C5F-457FCDD54706}"/>
              </a:ext>
            </a:extLst>
          </p:cNvPr>
          <p:cNvSpPr/>
          <p:nvPr/>
        </p:nvSpPr>
        <p:spPr>
          <a:xfrm>
            <a:off x="3543690" y="4731046"/>
            <a:ext cx="2535375" cy="350451"/>
          </a:xfrm>
          <a:custGeom>
            <a:avLst/>
            <a:gdLst/>
            <a:ahLst/>
            <a:cxnLst/>
            <a:rect l="l" t="t" r="r" b="b"/>
            <a:pathLst>
              <a:path w="2960914" h="221150">
                <a:moveTo>
                  <a:pt x="0" y="0"/>
                </a:moveTo>
                <a:lnTo>
                  <a:pt x="2960914" y="0"/>
                </a:lnTo>
                <a:lnTo>
                  <a:pt x="2960914" y="221150"/>
                </a:lnTo>
                <a:lnTo>
                  <a:pt x="0" y="221150"/>
                </a:lnTo>
                <a:close/>
              </a:path>
            </a:pathLst>
          </a:custGeom>
          <a:solidFill>
            <a:srgbClr val="FFCCC2"/>
          </a:solidFill>
          <a:ln w="19050">
            <a:solidFill>
              <a:srgbClr val="7376EC"/>
            </a:solidFill>
          </a:ln>
        </p:spPr>
        <p:txBody>
          <a:bodyPr/>
          <a:lstStyle/>
          <a:p>
            <a:endParaRPr lang="en-US" dirty="0"/>
          </a:p>
        </p:txBody>
      </p:sp>
      <p:sp>
        <p:nvSpPr>
          <p:cNvPr id="1181" name="TextBox 7">
            <a:extLst>
              <a:ext uri="{FF2B5EF4-FFF2-40B4-BE49-F238E27FC236}">
                <a16:creationId xmlns:a16="http://schemas.microsoft.com/office/drawing/2014/main" id="{827FA4F5-DC32-79B5-A830-2F08D4BA1757}"/>
              </a:ext>
            </a:extLst>
          </p:cNvPr>
          <p:cNvSpPr txBox="1"/>
          <p:nvPr/>
        </p:nvSpPr>
        <p:spPr>
          <a:xfrm>
            <a:off x="3543690" y="4713711"/>
            <a:ext cx="2525582" cy="319575"/>
          </a:xfrm>
          <a:prstGeom prst="rect">
            <a:avLst/>
          </a:prstGeom>
          <a:noFill/>
        </p:spPr>
        <p:txBody>
          <a:bodyPr wrap="square" lIns="0" tIns="0" rIns="0" bIns="0" rtlCol="0" anchor="t">
            <a:spAutoFit/>
          </a:bodyPr>
          <a:lstStyle/>
          <a:p>
            <a:pPr algn="ctr">
              <a:lnSpc>
                <a:spcPts val="2799"/>
              </a:lnSpc>
            </a:pPr>
            <a:r>
              <a:rPr lang="en-US" sz="1400" b="1" dirty="0">
                <a:solidFill>
                  <a:srgbClr val="7376EC"/>
                </a:solidFill>
                <a:latin typeface="Poppins" panose="00000500000000000000" pitchFamily="2" charset="0"/>
                <a:cs typeface="Poppins" panose="00000500000000000000" pitchFamily="2" charset="0"/>
              </a:rPr>
              <a:t>CERTIFICATION</a:t>
            </a:r>
          </a:p>
        </p:txBody>
      </p:sp>
      <p:sp>
        <p:nvSpPr>
          <p:cNvPr id="1182" name="TextBox 50">
            <a:extLst>
              <a:ext uri="{FF2B5EF4-FFF2-40B4-BE49-F238E27FC236}">
                <a16:creationId xmlns:a16="http://schemas.microsoft.com/office/drawing/2014/main" id="{70B67D80-43AF-EADD-BA32-F625E944ABD5}"/>
              </a:ext>
            </a:extLst>
          </p:cNvPr>
          <p:cNvSpPr txBox="1"/>
          <p:nvPr/>
        </p:nvSpPr>
        <p:spPr>
          <a:xfrm>
            <a:off x="765615" y="6396757"/>
            <a:ext cx="2570603" cy="1824474"/>
          </a:xfrm>
          <a:prstGeom prst="rect">
            <a:avLst/>
          </a:prstGeom>
        </p:spPr>
        <p:txBody>
          <a:bodyPr wrap="square" lIns="0" tIns="0" rIns="0" bIns="0" rtlCol="0" anchor="t">
            <a:spAutoFit/>
          </a:bodyPr>
          <a:lstStyle/>
          <a:p>
            <a:pPr marL="237491" lvl="1" indent="-118745" algn="just">
              <a:lnSpc>
                <a:spcPts val="1349"/>
              </a:lnSpc>
              <a:buSzPct val="120000"/>
              <a:buFont typeface="Arial"/>
              <a:buChar char="•"/>
            </a:pPr>
            <a:r>
              <a:rPr lang="en-US" sz="900" b="1" dirty="0">
                <a:solidFill>
                  <a:schemeClr val="bg2"/>
                </a:solidFill>
                <a:latin typeface="Poppins" panose="00000500000000000000" pitchFamily="2" charset="0"/>
                <a:cs typeface="Poppins" panose="00000500000000000000" pitchFamily="2" charset="0"/>
              </a:rPr>
              <a:t>Programming Languages: </a:t>
            </a:r>
            <a:r>
              <a:rPr lang="en-US" sz="900" dirty="0">
                <a:solidFill>
                  <a:schemeClr val="bg2"/>
                </a:solidFill>
                <a:latin typeface="Poppins" panose="00000500000000000000" pitchFamily="2" charset="0"/>
                <a:cs typeface="Poppins" panose="00000500000000000000" pitchFamily="2" charset="0"/>
              </a:rPr>
              <a:t>Java, HTML, R</a:t>
            </a:r>
          </a:p>
          <a:p>
            <a:pPr marL="237491" lvl="1" indent="-118745" algn="just">
              <a:lnSpc>
                <a:spcPts val="1349"/>
              </a:lnSpc>
              <a:buSzPct val="120000"/>
              <a:buFont typeface="Arial"/>
              <a:buChar char="•"/>
            </a:pPr>
            <a:r>
              <a:rPr lang="en-US" sz="900" b="1" dirty="0">
                <a:solidFill>
                  <a:schemeClr val="bg2"/>
                </a:solidFill>
                <a:latin typeface="Poppins" panose="00000500000000000000" pitchFamily="2" charset="0"/>
                <a:cs typeface="Poppins" panose="00000500000000000000" pitchFamily="2" charset="0"/>
              </a:rPr>
              <a:t>Microsoft Office: </a:t>
            </a:r>
            <a:r>
              <a:rPr lang="en-US" sz="900" dirty="0">
                <a:solidFill>
                  <a:schemeClr val="bg2"/>
                </a:solidFill>
                <a:latin typeface="Poppins" panose="00000500000000000000" pitchFamily="2" charset="0"/>
                <a:cs typeface="Poppins" panose="00000500000000000000" pitchFamily="2" charset="0"/>
              </a:rPr>
              <a:t>Word, Excel, PowerPoint</a:t>
            </a:r>
          </a:p>
          <a:p>
            <a:pPr marL="237491" lvl="1" indent="-118745" algn="just">
              <a:lnSpc>
                <a:spcPts val="1349"/>
              </a:lnSpc>
              <a:buSzPct val="120000"/>
              <a:buFont typeface="Arial"/>
              <a:buChar char="•"/>
            </a:pPr>
            <a:r>
              <a:rPr lang="en-US" sz="900" b="1" dirty="0">
                <a:solidFill>
                  <a:schemeClr val="bg2"/>
                </a:solidFill>
                <a:latin typeface="Poppins" panose="00000500000000000000" pitchFamily="2" charset="0"/>
                <a:cs typeface="Poppins" panose="00000500000000000000" pitchFamily="2" charset="0"/>
              </a:rPr>
              <a:t>Hardware Skills: </a:t>
            </a:r>
            <a:r>
              <a:rPr lang="en-US" sz="900" dirty="0">
                <a:solidFill>
                  <a:schemeClr val="bg2"/>
                </a:solidFill>
                <a:latin typeface="Poppins" panose="00000500000000000000" pitchFamily="2" charset="0"/>
                <a:cs typeface="Poppins" panose="00000500000000000000" pitchFamily="2" charset="0"/>
              </a:rPr>
              <a:t>Project Management, LAN Cabling, Network Configuration, Software Installation, UI Design,  Wireframing, Prototyping</a:t>
            </a:r>
          </a:p>
          <a:p>
            <a:pPr marL="237491" lvl="1" indent="-118745" algn="just">
              <a:lnSpc>
                <a:spcPts val="1349"/>
              </a:lnSpc>
              <a:buSzPct val="120000"/>
              <a:buFont typeface="Arial"/>
              <a:buChar char="•"/>
            </a:pPr>
            <a:r>
              <a:rPr lang="en-US" sz="900" b="1" dirty="0">
                <a:solidFill>
                  <a:schemeClr val="bg2"/>
                </a:solidFill>
                <a:latin typeface="Poppins" panose="00000500000000000000" pitchFamily="2" charset="0"/>
                <a:cs typeface="Poppins" panose="00000500000000000000" pitchFamily="2" charset="0"/>
              </a:rPr>
              <a:t>Advanced Computer Skills: </a:t>
            </a:r>
            <a:r>
              <a:rPr lang="en-US" sz="900" dirty="0">
                <a:solidFill>
                  <a:schemeClr val="bg2"/>
                </a:solidFill>
                <a:latin typeface="Poppins" panose="00000500000000000000" pitchFamily="2" charset="0"/>
                <a:cs typeface="Poppins" panose="00000500000000000000" pitchFamily="2" charset="0"/>
              </a:rPr>
              <a:t>Coding, Debugging, Web Development</a:t>
            </a:r>
          </a:p>
          <a:p>
            <a:pPr marL="237491" lvl="1" indent="-118745" algn="just">
              <a:lnSpc>
                <a:spcPts val="1349"/>
              </a:lnSpc>
              <a:buSzPct val="120000"/>
              <a:buFont typeface="Arial"/>
              <a:buChar char="•"/>
            </a:pPr>
            <a:r>
              <a:rPr lang="en-US" sz="900" b="1" dirty="0">
                <a:solidFill>
                  <a:schemeClr val="bg2"/>
                </a:solidFill>
                <a:latin typeface="Poppins" panose="00000500000000000000" pitchFamily="2" charset="0"/>
                <a:cs typeface="Poppins" panose="00000500000000000000" pitchFamily="2" charset="0"/>
              </a:rPr>
              <a:t>Other Tools: </a:t>
            </a:r>
            <a:r>
              <a:rPr lang="en-US" sz="900" dirty="0">
                <a:solidFill>
                  <a:schemeClr val="bg2"/>
                </a:solidFill>
                <a:latin typeface="Poppins" panose="00000500000000000000" pitchFamily="2" charset="0"/>
                <a:cs typeface="Poppins" panose="00000500000000000000" pitchFamily="2" charset="0"/>
              </a:rPr>
              <a:t>Eclipse, IntelliJ IDEA, JFLAP, Cisco Packet Tracer, Figma, Canva, Adobe Lightroom</a:t>
            </a:r>
          </a:p>
        </p:txBody>
      </p:sp>
      <p:sp>
        <p:nvSpPr>
          <p:cNvPr id="1186" name="Google Shape;521;p32">
            <a:extLst>
              <a:ext uri="{FF2B5EF4-FFF2-40B4-BE49-F238E27FC236}">
                <a16:creationId xmlns:a16="http://schemas.microsoft.com/office/drawing/2014/main" id="{7863E7D2-61E1-6808-54D3-AB6C8F560F3A}"/>
              </a:ext>
            </a:extLst>
          </p:cNvPr>
          <p:cNvSpPr/>
          <p:nvPr/>
        </p:nvSpPr>
        <p:spPr>
          <a:xfrm>
            <a:off x="853808" y="1641262"/>
            <a:ext cx="1280160" cy="1280160"/>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w="19050"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pic>
        <p:nvPicPr>
          <p:cNvPr id="1187" name="Google Shape;459;p29">
            <a:hlinkClick r:id="rId16" action="ppaction://hlinksldjump"/>
            <a:extLst>
              <a:ext uri="{FF2B5EF4-FFF2-40B4-BE49-F238E27FC236}">
                <a16:creationId xmlns:a16="http://schemas.microsoft.com/office/drawing/2014/main" id="{E2153FD3-5E70-C35D-CA77-BDBEE12FFBAE}"/>
              </a:ext>
            </a:extLst>
          </p:cNvPr>
          <p:cNvPicPr preferRelativeResize="0"/>
          <p:nvPr/>
        </p:nvPicPr>
        <p:blipFill rotWithShape="1">
          <a:blip r:embed="rId17">
            <a:alphaModFix/>
          </a:blip>
          <a:srcRect t="941" b="941"/>
          <a:stretch/>
        </p:blipFill>
        <p:spPr>
          <a:xfrm>
            <a:off x="859641" y="8723211"/>
            <a:ext cx="279057" cy="217764"/>
          </a:xfrm>
          <a:prstGeom prst="rect">
            <a:avLst/>
          </a:prstGeom>
          <a:noFill/>
          <a:ln>
            <a:noFill/>
          </a:ln>
        </p:spPr>
      </p:pic>
      <p:pic>
        <p:nvPicPr>
          <p:cNvPr id="1188" name="Google Shape;460;p29">
            <a:hlinkClick r:id="rId18" action="ppaction://hlinksldjump"/>
            <a:extLst>
              <a:ext uri="{FF2B5EF4-FFF2-40B4-BE49-F238E27FC236}">
                <a16:creationId xmlns:a16="http://schemas.microsoft.com/office/drawing/2014/main" id="{C9F21D5B-0598-82D6-63B8-029C4F3EBDDE}"/>
              </a:ext>
            </a:extLst>
          </p:cNvPr>
          <p:cNvPicPr preferRelativeResize="0"/>
          <p:nvPr/>
        </p:nvPicPr>
        <p:blipFill rotWithShape="1">
          <a:blip r:embed="rId19">
            <a:alphaModFix/>
          </a:blip>
          <a:srcRect l="396" r="396"/>
          <a:stretch/>
        </p:blipFill>
        <p:spPr>
          <a:xfrm>
            <a:off x="5740366" y="8689285"/>
            <a:ext cx="279063" cy="283998"/>
          </a:xfrm>
          <a:prstGeom prst="rect">
            <a:avLst/>
          </a:prstGeom>
          <a:noFill/>
          <a:ln>
            <a:noFill/>
          </a:ln>
        </p:spPr>
      </p:pic>
      <p:pic>
        <p:nvPicPr>
          <p:cNvPr id="1189" name="Google Shape;461;p29">
            <a:hlinkClick r:id="" action="ppaction://hlinkshowjump?jump=nextslide"/>
            <a:extLst>
              <a:ext uri="{FF2B5EF4-FFF2-40B4-BE49-F238E27FC236}">
                <a16:creationId xmlns:a16="http://schemas.microsoft.com/office/drawing/2014/main" id="{79F59397-8FCF-3FF6-8D94-D00042B24E92}"/>
              </a:ext>
            </a:extLst>
          </p:cNvPr>
          <p:cNvPicPr preferRelativeResize="0"/>
          <p:nvPr/>
        </p:nvPicPr>
        <p:blipFill>
          <a:blip r:embed="rId20">
            <a:alphaModFix/>
          </a:blip>
          <a:stretch>
            <a:fillRect/>
          </a:stretch>
        </p:blipFill>
        <p:spPr>
          <a:xfrm flipH="1">
            <a:off x="4929464" y="8685472"/>
            <a:ext cx="279064" cy="291453"/>
          </a:xfrm>
          <a:prstGeom prst="rect">
            <a:avLst/>
          </a:prstGeom>
          <a:noFill/>
          <a:ln>
            <a:noFill/>
          </a:ln>
        </p:spPr>
      </p:pic>
      <p:pic>
        <p:nvPicPr>
          <p:cNvPr id="1190" name="Google Shape;462;p29">
            <a:hlinkClick r:id="" action="ppaction://hlinkshowjump?jump=previousslide"/>
            <a:extLst>
              <a:ext uri="{FF2B5EF4-FFF2-40B4-BE49-F238E27FC236}">
                <a16:creationId xmlns:a16="http://schemas.microsoft.com/office/drawing/2014/main" id="{305BD365-352C-7ACE-CB29-141E169B2255}"/>
              </a:ext>
            </a:extLst>
          </p:cNvPr>
          <p:cNvPicPr preferRelativeResize="0"/>
          <p:nvPr/>
        </p:nvPicPr>
        <p:blipFill>
          <a:blip r:embed="rId20">
            <a:alphaModFix/>
          </a:blip>
          <a:stretch>
            <a:fillRect/>
          </a:stretch>
        </p:blipFill>
        <p:spPr>
          <a:xfrm>
            <a:off x="1622279" y="8685510"/>
            <a:ext cx="279064" cy="291425"/>
          </a:xfrm>
          <a:prstGeom prst="rect">
            <a:avLst/>
          </a:prstGeom>
          <a:noFill/>
          <a:ln>
            <a:noFill/>
          </a:ln>
        </p:spPr>
      </p:pic>
      <p:sp>
        <p:nvSpPr>
          <p:cNvPr id="1191" name="Google Shape;463;p29">
            <a:hlinkClick r:id="rId21" action="ppaction://hlinksldjump"/>
            <a:extLst>
              <a:ext uri="{FF2B5EF4-FFF2-40B4-BE49-F238E27FC236}">
                <a16:creationId xmlns:a16="http://schemas.microsoft.com/office/drawing/2014/main" id="{D075CDAA-4282-A107-B1CA-9C2388729247}"/>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192" name="Google Shape;464;p29">
            <a:hlinkClick r:id="rId22" action="ppaction://hlinksldjump"/>
            <a:extLst>
              <a:ext uri="{FF2B5EF4-FFF2-40B4-BE49-F238E27FC236}">
                <a16:creationId xmlns:a16="http://schemas.microsoft.com/office/drawing/2014/main" id="{DFE8056B-6B5E-15E4-25B0-7F89A2A81721}"/>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193" name="Google Shape;465;p29">
            <a:hlinkClick r:id="rId23" action="ppaction://hlinksldjump"/>
            <a:extLst>
              <a:ext uri="{FF2B5EF4-FFF2-40B4-BE49-F238E27FC236}">
                <a16:creationId xmlns:a16="http://schemas.microsoft.com/office/drawing/2014/main" id="{45A219DC-0522-FD0A-B453-6372348DA977}"/>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194" name="Google Shape;466;p29">
            <a:hlinkClick r:id="rId24" action="ppaction://hlinksldjump"/>
            <a:extLst>
              <a:ext uri="{FF2B5EF4-FFF2-40B4-BE49-F238E27FC236}">
                <a16:creationId xmlns:a16="http://schemas.microsoft.com/office/drawing/2014/main" id="{0D1CD2A4-095C-468F-D632-8252FDA0D624}"/>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67743779-EE8F-D11B-B161-B1D9C3C32322}"/>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39</a:t>
            </a:r>
            <a:endParaRPr lang="en-US" sz="1800" b="1" dirty="0">
              <a:solidFill>
                <a:schemeClr val="bg2"/>
              </a:solidFill>
            </a:endParaRPr>
          </a:p>
        </p:txBody>
      </p:sp>
    </p:spTree>
    <p:extLst>
      <p:ext uri="{BB962C8B-B14F-4D97-AF65-F5344CB8AC3E}">
        <p14:creationId xmlns:p14="http://schemas.microsoft.com/office/powerpoint/2010/main" val="373638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2" name="Google Shape;369;p27">
            <a:extLst>
              <a:ext uri="{FF2B5EF4-FFF2-40B4-BE49-F238E27FC236}">
                <a16:creationId xmlns:a16="http://schemas.microsoft.com/office/drawing/2014/main" id="{85292D4C-DC94-CAC0-1F54-E3567B2742CC}"/>
              </a:ext>
            </a:extLst>
          </p:cNvPr>
          <p:cNvSpPr txBox="1">
            <a:spLocks/>
          </p:cNvSpPr>
          <p:nvPr/>
        </p:nvSpPr>
        <p:spPr>
          <a:xfrm>
            <a:off x="1263312" y="1698436"/>
            <a:ext cx="4282427"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The Product</a:t>
            </a:r>
          </a:p>
        </p:txBody>
      </p:sp>
      <p:sp>
        <p:nvSpPr>
          <p:cNvPr id="3" name="Google Shape;370;p27">
            <a:extLst>
              <a:ext uri="{FF2B5EF4-FFF2-40B4-BE49-F238E27FC236}">
                <a16:creationId xmlns:a16="http://schemas.microsoft.com/office/drawing/2014/main" id="{6C19B09C-2CB7-F168-5A03-8B18BBB10D8F}"/>
              </a:ext>
            </a:extLst>
          </p:cNvPr>
          <p:cNvSpPr txBox="1">
            <a:spLocks/>
          </p:cNvSpPr>
          <p:nvPr/>
        </p:nvSpPr>
        <p:spPr>
          <a:xfrm>
            <a:off x="1263387" y="2162180"/>
            <a:ext cx="4282427" cy="13923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just">
              <a:buNone/>
            </a:pPr>
            <a:r>
              <a:rPr lang="en-US" sz="1400" dirty="0">
                <a:effectLst/>
                <a:latin typeface="Poppins" panose="00000500000000000000" pitchFamily="2" charset="0"/>
                <a:ea typeface="Calibri" panose="020F0502020204030204" pitchFamily="34" charset="0"/>
                <a:cs typeface="Poppins" panose="00000500000000000000" pitchFamily="2" charset="0"/>
              </a:rPr>
              <a:t>3Ps stands for Parents &amp; Pupils Portal. It is an interactive school management </a:t>
            </a:r>
            <a:r>
              <a:rPr lang="en-US" sz="1400" dirty="0">
                <a:latin typeface="Poppins" panose="00000500000000000000" pitchFamily="2" charset="0"/>
                <a:ea typeface="Calibri" panose="020F0502020204030204" pitchFamily="34" charset="0"/>
                <a:cs typeface="Poppins" panose="00000500000000000000" pitchFamily="2" charset="0"/>
              </a:rPr>
              <a:t>application</a:t>
            </a:r>
            <a:r>
              <a:rPr lang="en-US" sz="1400" dirty="0">
                <a:effectLst/>
                <a:latin typeface="Poppins" panose="00000500000000000000" pitchFamily="2" charset="0"/>
                <a:ea typeface="Calibri" panose="020F0502020204030204" pitchFamily="34" charset="0"/>
                <a:cs typeface="Poppins" panose="00000500000000000000" pitchFamily="2" charset="0"/>
              </a:rPr>
              <a:t> designed for students and parents to provide fast communication and easy tracking of students’ performance and checking of school-related information within a click away.</a:t>
            </a:r>
            <a:endParaRPr lang="en-US" sz="1400" dirty="0">
              <a:latin typeface="Poppins" panose="00000500000000000000" pitchFamily="2" charset="0"/>
              <a:cs typeface="Poppins" panose="00000500000000000000" pitchFamily="2" charset="0"/>
            </a:endParaRPr>
          </a:p>
        </p:txBody>
      </p:sp>
      <p:sp>
        <p:nvSpPr>
          <p:cNvPr id="4" name="Google Shape;369;p27">
            <a:extLst>
              <a:ext uri="{FF2B5EF4-FFF2-40B4-BE49-F238E27FC236}">
                <a16:creationId xmlns:a16="http://schemas.microsoft.com/office/drawing/2014/main" id="{CBD3A35D-A449-B747-6676-82D3B1648F7E}"/>
              </a:ext>
            </a:extLst>
          </p:cNvPr>
          <p:cNvSpPr txBox="1">
            <a:spLocks/>
          </p:cNvSpPr>
          <p:nvPr/>
        </p:nvSpPr>
        <p:spPr>
          <a:xfrm>
            <a:off x="1263237" y="7167144"/>
            <a:ext cx="4282427"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Raleway Black"/>
              <a:buNone/>
              <a:defRPr sz="3934" b="0" i="0" u="none" strike="noStrike" cap="none">
                <a:solidFill>
                  <a:schemeClr val="dk1"/>
                </a:solidFill>
                <a:latin typeface="Raleway Black"/>
                <a:ea typeface="Raleway Black"/>
                <a:cs typeface="Raleway Black"/>
                <a:sym typeface="Raleway Black"/>
              </a:defRPr>
            </a:lvl1pPr>
            <a:lvl2pPr marR="0" lvl="1"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105" b="0" i="0" u="none" strike="noStrike" cap="none">
                <a:solidFill>
                  <a:schemeClr val="dk1"/>
                </a:solidFill>
                <a:latin typeface="Arial"/>
                <a:ea typeface="Arial"/>
                <a:cs typeface="Arial"/>
                <a:sym typeface="Arial"/>
              </a:defRPr>
            </a:lvl9pPr>
          </a:lstStyle>
          <a:p>
            <a:pPr algn="l"/>
            <a:r>
              <a:rPr lang="en-US" sz="2000" b="1" dirty="0">
                <a:latin typeface="Poppins" panose="00000500000000000000" pitchFamily="2" charset="0"/>
                <a:cs typeface="Poppins" panose="00000500000000000000" pitchFamily="2" charset="0"/>
              </a:rPr>
              <a:t>Product Duration</a:t>
            </a:r>
          </a:p>
        </p:txBody>
      </p:sp>
      <p:sp>
        <p:nvSpPr>
          <p:cNvPr id="5" name="Google Shape;370;p27">
            <a:extLst>
              <a:ext uri="{FF2B5EF4-FFF2-40B4-BE49-F238E27FC236}">
                <a16:creationId xmlns:a16="http://schemas.microsoft.com/office/drawing/2014/main" id="{92F56A6C-39F1-A820-7537-51BA8CCC3999}"/>
              </a:ext>
            </a:extLst>
          </p:cNvPr>
          <p:cNvSpPr txBox="1">
            <a:spLocks/>
          </p:cNvSpPr>
          <p:nvPr/>
        </p:nvSpPr>
        <p:spPr>
          <a:xfrm>
            <a:off x="1263312" y="7630888"/>
            <a:ext cx="4282427" cy="457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lgn="l">
              <a:buFont typeface="Nunito Sans"/>
              <a:buNone/>
            </a:pPr>
            <a:r>
              <a:rPr lang="en-US" sz="1400" dirty="0">
                <a:latin typeface="Poppins" panose="00000500000000000000" pitchFamily="2" charset="0"/>
                <a:ea typeface="Calibri" panose="020F0502020204030204" pitchFamily="34" charset="0"/>
                <a:cs typeface="Poppins" panose="00000500000000000000" pitchFamily="2" charset="0"/>
              </a:rPr>
              <a:t>4 Months</a:t>
            </a:r>
          </a:p>
          <a:p>
            <a:pPr marL="0" indent="0" algn="l">
              <a:buFont typeface="Nunito Sans"/>
              <a:buNone/>
            </a:pPr>
            <a:r>
              <a:rPr lang="en-US" sz="1400" dirty="0">
                <a:latin typeface="Poppins" panose="00000500000000000000" pitchFamily="2" charset="0"/>
                <a:cs typeface="Poppins" panose="00000500000000000000" pitchFamily="2" charset="0"/>
              </a:rPr>
              <a:t>August 2022 – December 2022</a:t>
            </a:r>
          </a:p>
        </p:txBody>
      </p:sp>
      <p:grpSp>
        <p:nvGrpSpPr>
          <p:cNvPr id="6" name="Google Shape;772;p41">
            <a:extLst>
              <a:ext uri="{FF2B5EF4-FFF2-40B4-BE49-F238E27FC236}">
                <a16:creationId xmlns:a16="http://schemas.microsoft.com/office/drawing/2014/main" id="{33A4DEBB-081F-5CB4-5EDA-18E3288B1170}"/>
              </a:ext>
            </a:extLst>
          </p:cNvPr>
          <p:cNvGrpSpPr/>
          <p:nvPr/>
        </p:nvGrpSpPr>
        <p:grpSpPr>
          <a:xfrm>
            <a:off x="1273694" y="3717663"/>
            <a:ext cx="4290464" cy="3245226"/>
            <a:chOff x="2418333" y="3292091"/>
            <a:chExt cx="5518938" cy="1739388"/>
          </a:xfrm>
        </p:grpSpPr>
        <p:sp>
          <p:nvSpPr>
            <p:cNvPr id="7" name="Google Shape;773;p41">
              <a:extLst>
                <a:ext uri="{FF2B5EF4-FFF2-40B4-BE49-F238E27FC236}">
                  <a16:creationId xmlns:a16="http://schemas.microsoft.com/office/drawing/2014/main" id="{535BF2AE-7A27-DBA9-C9AA-6B3BBF0C9653}"/>
                </a:ext>
              </a:extLst>
            </p:cNvPr>
            <p:cNvSpPr/>
            <p:nvPr/>
          </p:nvSpPr>
          <p:spPr>
            <a:xfrm>
              <a:off x="2418345" y="3708200"/>
              <a:ext cx="5508600" cy="132327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dirty="0"/>
            </a:p>
          </p:txBody>
        </p:sp>
        <p:sp>
          <p:nvSpPr>
            <p:cNvPr id="8" name="Google Shape;774;p41">
              <a:extLst>
                <a:ext uri="{FF2B5EF4-FFF2-40B4-BE49-F238E27FC236}">
                  <a16:creationId xmlns:a16="http://schemas.microsoft.com/office/drawing/2014/main" id="{0B17918B-73DD-2BB1-26F3-87CCA5299D02}"/>
                </a:ext>
              </a:extLst>
            </p:cNvPr>
            <p:cNvSpPr/>
            <p:nvPr/>
          </p:nvSpPr>
          <p:spPr>
            <a:xfrm>
              <a:off x="2418333" y="3292235"/>
              <a:ext cx="5508600" cy="4161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9" name="Google Shape;775;p41">
              <a:extLst>
                <a:ext uri="{FF2B5EF4-FFF2-40B4-BE49-F238E27FC236}">
                  <a16:creationId xmlns:a16="http://schemas.microsoft.com/office/drawing/2014/main" id="{3645D0AC-FF38-A8E0-F8D8-82E80F64CF3A}"/>
                </a:ext>
              </a:extLst>
            </p:cNvPr>
            <p:cNvSpPr/>
            <p:nvPr/>
          </p:nvSpPr>
          <p:spPr>
            <a:xfrm>
              <a:off x="6973971" y="3292091"/>
              <a:ext cx="963300" cy="4161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10" name="Google Shape;776;p41">
            <a:hlinkClick r:id="rId4" action="ppaction://hlinksldjump"/>
            <a:extLst>
              <a:ext uri="{FF2B5EF4-FFF2-40B4-BE49-F238E27FC236}">
                <a16:creationId xmlns:a16="http://schemas.microsoft.com/office/drawing/2014/main" id="{E9FA7D12-8B23-A5B7-C762-7C2EF8727DE2}"/>
              </a:ext>
            </a:extLst>
          </p:cNvPr>
          <p:cNvPicPr preferRelativeResize="0"/>
          <p:nvPr/>
        </p:nvPicPr>
        <p:blipFill rotWithShape="1">
          <a:blip r:embed="rId5">
            <a:alphaModFix/>
          </a:blip>
          <a:srcRect t="465" b="475"/>
          <a:stretch/>
        </p:blipFill>
        <p:spPr>
          <a:xfrm>
            <a:off x="5036261" y="3950941"/>
            <a:ext cx="306816" cy="299060"/>
          </a:xfrm>
          <a:prstGeom prst="rect">
            <a:avLst/>
          </a:prstGeom>
          <a:noFill/>
          <a:ln>
            <a:noFill/>
          </a:ln>
        </p:spPr>
      </p:pic>
      <p:sp>
        <p:nvSpPr>
          <p:cNvPr id="24" name="Google Shape;1088;p48">
            <a:extLst>
              <a:ext uri="{FF2B5EF4-FFF2-40B4-BE49-F238E27FC236}">
                <a16:creationId xmlns:a16="http://schemas.microsoft.com/office/drawing/2014/main" id="{73F51642-6D9F-BF3E-55AD-CC18F65B91D3}"/>
              </a:ext>
            </a:extLst>
          </p:cNvPr>
          <p:cNvSpPr txBox="1"/>
          <p:nvPr/>
        </p:nvSpPr>
        <p:spPr>
          <a:xfrm>
            <a:off x="1514924" y="3710105"/>
            <a:ext cx="2125348" cy="77633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3Ps</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pic>
        <p:nvPicPr>
          <p:cNvPr id="33" name="Google Shape;452;p29">
            <a:hlinkClick r:id="rId4" action="ppaction://hlinksldjump"/>
            <a:extLst>
              <a:ext uri="{FF2B5EF4-FFF2-40B4-BE49-F238E27FC236}">
                <a16:creationId xmlns:a16="http://schemas.microsoft.com/office/drawing/2014/main" id="{7AB831D6-B8AF-EFC9-277A-9A655FECD4EF}"/>
              </a:ext>
            </a:extLst>
          </p:cNvPr>
          <p:cNvPicPr preferRelativeResize="0"/>
          <p:nvPr/>
        </p:nvPicPr>
        <p:blipFill rotWithShape="1">
          <a:blip r:embed="rId5">
            <a:alphaModFix/>
          </a:blip>
          <a:srcRect t="465" b="475"/>
          <a:stretch/>
        </p:blipFill>
        <p:spPr>
          <a:xfrm>
            <a:off x="5713099" y="935286"/>
            <a:ext cx="279063" cy="272009"/>
          </a:xfrm>
          <a:prstGeom prst="rect">
            <a:avLst/>
          </a:prstGeom>
          <a:noFill/>
          <a:ln>
            <a:noFill/>
          </a:ln>
        </p:spPr>
      </p:pic>
      <p:sp>
        <p:nvSpPr>
          <p:cNvPr id="37" name="Google Shape;1272;p55">
            <a:extLst>
              <a:ext uri="{FF2B5EF4-FFF2-40B4-BE49-F238E27FC236}">
                <a16:creationId xmlns:a16="http://schemas.microsoft.com/office/drawing/2014/main" id="{BEBAD1FA-C539-F5D7-9EED-FD50A397D426}"/>
              </a:ext>
            </a:extLst>
          </p:cNvPr>
          <p:cNvSpPr/>
          <p:nvPr/>
        </p:nvSpPr>
        <p:spPr>
          <a:xfrm>
            <a:off x="5025648" y="7711464"/>
            <a:ext cx="365760" cy="365760"/>
          </a:xfrm>
          <a:prstGeom prst="rect">
            <a:avLst/>
          </a:prstGeom>
          <a:solidFill>
            <a:srgbClr val="FFFFFF"/>
          </a:solidFill>
          <a:ln w="28575"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42" name="Google Shape;370;p27">
            <a:extLst>
              <a:ext uri="{FF2B5EF4-FFF2-40B4-BE49-F238E27FC236}">
                <a16:creationId xmlns:a16="http://schemas.microsoft.com/office/drawing/2014/main" id="{3434AAE3-1E53-C200-8D83-0EF0C0421047}"/>
              </a:ext>
            </a:extLst>
          </p:cNvPr>
          <p:cNvSpPr txBox="1">
            <a:spLocks/>
          </p:cNvSpPr>
          <p:nvPr/>
        </p:nvSpPr>
        <p:spPr>
          <a:xfrm>
            <a:off x="4804992" y="7471215"/>
            <a:ext cx="769353" cy="2365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1600"/>
              <a:buFont typeface="Tajawal"/>
              <a:buNone/>
              <a:defRPr sz="1881" b="0" i="0" u="none" strike="noStrike" cap="none">
                <a:solidFill>
                  <a:schemeClr val="dk2"/>
                </a:solidFill>
                <a:latin typeface="Tajawal"/>
                <a:ea typeface="Tajawal"/>
                <a:cs typeface="Tajawal"/>
                <a:sym typeface="Tajawal"/>
              </a:defRPr>
            </a:lvl1pPr>
            <a:lvl2pPr marL="914400" marR="0" lvl="1"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2pPr>
            <a:lvl3pPr marL="1371600" marR="0" lvl="2"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3pPr>
            <a:lvl4pPr marL="1828800" marR="0" lvl="3"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4pPr>
            <a:lvl5pPr marL="2286000" marR="0" lvl="4"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5pPr>
            <a:lvl6pPr marL="2743200" marR="0" lvl="5"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6pPr>
            <a:lvl7pPr marL="3200400" marR="0" lvl="6"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7pPr>
            <a:lvl8pPr marL="3657600" marR="0" lvl="7"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8pPr>
            <a:lvl9pPr marL="4114800" marR="0" lvl="8" indent="-330200" algn="ctr" rtl="0">
              <a:lnSpc>
                <a:spcPct val="100000"/>
              </a:lnSpc>
              <a:spcBef>
                <a:spcPts val="0"/>
              </a:spcBef>
              <a:spcAft>
                <a:spcPts val="0"/>
              </a:spcAft>
              <a:buClr>
                <a:schemeClr val="dk2"/>
              </a:buClr>
              <a:buSzPts val="1600"/>
              <a:buFont typeface="Tajawal"/>
              <a:buNone/>
              <a:defRPr sz="1600" b="0" i="0" u="none" strike="noStrike" cap="none">
                <a:solidFill>
                  <a:schemeClr val="dk2"/>
                </a:solidFill>
                <a:latin typeface="Tajawal"/>
                <a:ea typeface="Tajawal"/>
                <a:cs typeface="Tajawal"/>
                <a:sym typeface="Tajawal"/>
              </a:defRPr>
            </a:lvl9pPr>
          </a:lstStyle>
          <a:p>
            <a:pPr marL="0" indent="0">
              <a:buFont typeface="Nunito Sans"/>
              <a:buNone/>
            </a:pPr>
            <a:r>
              <a:rPr lang="en-US" sz="1100" dirty="0">
                <a:latin typeface="Poppins" panose="00000500000000000000" pitchFamily="2" charset="0"/>
                <a:ea typeface="Calibri" panose="020F0502020204030204" pitchFamily="34" charset="0"/>
                <a:cs typeface="Poppins" panose="00000500000000000000" pitchFamily="2" charset="0"/>
              </a:rPr>
              <a:t>Made with:</a:t>
            </a:r>
          </a:p>
        </p:txBody>
      </p:sp>
      <p:pic>
        <p:nvPicPr>
          <p:cNvPr id="45" name="Google Shape;459;p29">
            <a:hlinkClick r:id="rId6" action="ppaction://hlinksldjump"/>
            <a:extLst>
              <a:ext uri="{FF2B5EF4-FFF2-40B4-BE49-F238E27FC236}">
                <a16:creationId xmlns:a16="http://schemas.microsoft.com/office/drawing/2014/main" id="{53BE94B5-4C7E-7A39-E9CA-302D57E5E708}"/>
              </a:ext>
            </a:extLst>
          </p:cNvPr>
          <p:cNvPicPr preferRelativeResize="0"/>
          <p:nvPr/>
        </p:nvPicPr>
        <p:blipFill rotWithShape="1">
          <a:blip r:embed="rId7">
            <a:alphaModFix/>
          </a:blip>
          <a:srcRect t="941" b="941"/>
          <a:stretch/>
        </p:blipFill>
        <p:spPr>
          <a:xfrm>
            <a:off x="859641" y="8723211"/>
            <a:ext cx="279057" cy="217764"/>
          </a:xfrm>
          <a:prstGeom prst="rect">
            <a:avLst/>
          </a:prstGeom>
          <a:noFill/>
          <a:ln>
            <a:noFill/>
          </a:ln>
        </p:spPr>
      </p:pic>
      <p:pic>
        <p:nvPicPr>
          <p:cNvPr id="46" name="Google Shape;460;p29">
            <a:hlinkClick r:id="rId8" action="ppaction://hlinksldjump"/>
            <a:extLst>
              <a:ext uri="{FF2B5EF4-FFF2-40B4-BE49-F238E27FC236}">
                <a16:creationId xmlns:a16="http://schemas.microsoft.com/office/drawing/2014/main" id="{7EDC0ED0-F5E8-CA00-8D01-2193576B3C94}"/>
              </a:ext>
            </a:extLst>
          </p:cNvPr>
          <p:cNvPicPr preferRelativeResize="0"/>
          <p:nvPr/>
        </p:nvPicPr>
        <p:blipFill rotWithShape="1">
          <a:blip r:embed="rId9">
            <a:alphaModFix/>
          </a:blip>
          <a:srcRect l="396" r="396"/>
          <a:stretch/>
        </p:blipFill>
        <p:spPr>
          <a:xfrm>
            <a:off x="5740366" y="8689285"/>
            <a:ext cx="279063" cy="283998"/>
          </a:xfrm>
          <a:prstGeom prst="rect">
            <a:avLst/>
          </a:prstGeom>
          <a:noFill/>
          <a:ln>
            <a:noFill/>
          </a:ln>
        </p:spPr>
      </p:pic>
      <p:pic>
        <p:nvPicPr>
          <p:cNvPr id="47" name="Google Shape;461;p29">
            <a:hlinkClick r:id="" action="ppaction://hlinkshowjump?jump=nextslide"/>
            <a:extLst>
              <a:ext uri="{FF2B5EF4-FFF2-40B4-BE49-F238E27FC236}">
                <a16:creationId xmlns:a16="http://schemas.microsoft.com/office/drawing/2014/main" id="{C2CF4EE9-48AF-05DD-0F0F-EEE6563EDCE0}"/>
              </a:ext>
            </a:extLst>
          </p:cNvPr>
          <p:cNvPicPr preferRelativeResize="0"/>
          <p:nvPr/>
        </p:nvPicPr>
        <p:blipFill>
          <a:blip r:embed="rId10">
            <a:alphaModFix/>
          </a:blip>
          <a:stretch>
            <a:fillRect/>
          </a:stretch>
        </p:blipFill>
        <p:spPr>
          <a:xfrm flipH="1">
            <a:off x="4929464" y="8685472"/>
            <a:ext cx="279064" cy="291453"/>
          </a:xfrm>
          <a:prstGeom prst="rect">
            <a:avLst/>
          </a:prstGeom>
          <a:noFill/>
          <a:ln>
            <a:noFill/>
          </a:ln>
        </p:spPr>
      </p:pic>
      <p:pic>
        <p:nvPicPr>
          <p:cNvPr id="48" name="Google Shape;462;p29">
            <a:hlinkClick r:id="" action="ppaction://hlinkshowjump?jump=previousslide"/>
            <a:extLst>
              <a:ext uri="{FF2B5EF4-FFF2-40B4-BE49-F238E27FC236}">
                <a16:creationId xmlns:a16="http://schemas.microsoft.com/office/drawing/2014/main" id="{6928DB9E-F02F-F5DE-3470-AA1C5490F050}"/>
              </a:ext>
            </a:extLst>
          </p:cNvPr>
          <p:cNvPicPr preferRelativeResize="0"/>
          <p:nvPr/>
        </p:nvPicPr>
        <p:blipFill>
          <a:blip r:embed="rId10">
            <a:alphaModFix/>
          </a:blip>
          <a:stretch>
            <a:fillRect/>
          </a:stretch>
        </p:blipFill>
        <p:spPr>
          <a:xfrm>
            <a:off x="1622279" y="8685510"/>
            <a:ext cx="279064" cy="291425"/>
          </a:xfrm>
          <a:prstGeom prst="rect">
            <a:avLst/>
          </a:prstGeom>
          <a:noFill/>
          <a:ln>
            <a:noFill/>
          </a:ln>
        </p:spPr>
      </p:pic>
      <p:sp>
        <p:nvSpPr>
          <p:cNvPr id="49" name="Google Shape;463;p29">
            <a:hlinkClick r:id="rId11" action="ppaction://hlinksldjump"/>
            <a:extLst>
              <a:ext uri="{FF2B5EF4-FFF2-40B4-BE49-F238E27FC236}">
                <a16:creationId xmlns:a16="http://schemas.microsoft.com/office/drawing/2014/main" id="{EDBEB58E-B9C4-7C55-2CFB-0B49380FFF32}"/>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50" name="Google Shape;464;p29">
            <a:hlinkClick r:id="rId12" action="ppaction://hlinksldjump"/>
            <a:extLst>
              <a:ext uri="{FF2B5EF4-FFF2-40B4-BE49-F238E27FC236}">
                <a16:creationId xmlns:a16="http://schemas.microsoft.com/office/drawing/2014/main" id="{7AA26E23-F6CF-859B-146F-16EF5282E151}"/>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51" name="Google Shape;465;p29">
            <a:hlinkClick r:id="rId13" action="ppaction://hlinksldjump"/>
            <a:extLst>
              <a:ext uri="{FF2B5EF4-FFF2-40B4-BE49-F238E27FC236}">
                <a16:creationId xmlns:a16="http://schemas.microsoft.com/office/drawing/2014/main" id="{59F555CF-017D-FD62-7F52-CF187BBFAF43}"/>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52" name="Google Shape;466;p29">
            <a:hlinkClick r:id="rId14" action="ppaction://hlinksldjump"/>
            <a:extLst>
              <a:ext uri="{FF2B5EF4-FFF2-40B4-BE49-F238E27FC236}">
                <a16:creationId xmlns:a16="http://schemas.microsoft.com/office/drawing/2014/main" id="{53848665-3637-AEF8-B447-D12A0BBAB32E}"/>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pic>
        <p:nvPicPr>
          <p:cNvPr id="2050" name="Picture 2">
            <a:hlinkClick r:id="rId15"/>
            <a:extLst>
              <a:ext uri="{FF2B5EF4-FFF2-40B4-BE49-F238E27FC236}">
                <a16:creationId xmlns:a16="http://schemas.microsoft.com/office/drawing/2014/main" id="{8C4EAD23-6A74-9C7D-1496-6C057F0CD313}"/>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031879" y="7721601"/>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C3B90B6-44FA-B45C-D200-9F1A9BBE7FBF}"/>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4</a:t>
            </a:r>
            <a:endParaRPr lang="en-US" sz="1800" b="1" dirty="0">
              <a:solidFill>
                <a:schemeClr val="bg2"/>
              </a:solidFill>
            </a:endParaRPr>
          </a:p>
        </p:txBody>
      </p:sp>
    </p:spTree>
    <p:extLst>
      <p:ext uri="{BB962C8B-B14F-4D97-AF65-F5344CB8AC3E}">
        <p14:creationId xmlns:p14="http://schemas.microsoft.com/office/powerpoint/2010/main" val="716726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55"/>
          <p:cNvSpPr txBox="1">
            <a:spLocks noGrp="1"/>
          </p:cNvSpPr>
          <p:nvPr>
            <p:ph type="ctrTitle"/>
          </p:nvPr>
        </p:nvSpPr>
        <p:spPr>
          <a:xfrm>
            <a:off x="813922" y="3146783"/>
            <a:ext cx="5230439" cy="1338783"/>
          </a:xfrm>
          <a:prstGeom prst="rect">
            <a:avLst/>
          </a:prstGeom>
        </p:spPr>
        <p:txBody>
          <a:bodyPr spcFirstLastPara="1" wrap="square" lIns="0" tIns="0" rIns="0" bIns="0" anchor="ctr" anchorCtr="0">
            <a:noAutofit/>
          </a:bodyPr>
          <a:lstStyle/>
          <a:p>
            <a:r>
              <a:rPr lang="en" dirty="0"/>
              <a:t>THANKS!</a:t>
            </a:r>
            <a:endParaRPr dirty="0"/>
          </a:p>
        </p:txBody>
      </p:sp>
      <p:pic>
        <p:nvPicPr>
          <p:cNvPr id="1267" name="Google Shape;1267;p55">
            <a:hlinkClick r:id="rId3" action="ppaction://hlinksldjump"/>
          </p:cNvPr>
          <p:cNvPicPr preferRelativeResize="0"/>
          <p:nvPr/>
        </p:nvPicPr>
        <p:blipFill rotWithShape="1">
          <a:blip r:embed="rId4">
            <a:alphaModFix/>
          </a:blip>
          <a:srcRect t="465" b="475"/>
          <a:stretch/>
        </p:blipFill>
        <p:spPr>
          <a:xfrm>
            <a:off x="5709818" y="1656001"/>
            <a:ext cx="279063" cy="272009"/>
          </a:xfrm>
          <a:prstGeom prst="rect">
            <a:avLst/>
          </a:prstGeom>
          <a:noFill/>
          <a:ln>
            <a:noFill/>
          </a:ln>
        </p:spPr>
      </p:pic>
      <p:pic>
        <p:nvPicPr>
          <p:cNvPr id="2" name="Google Shape;459;p29">
            <a:hlinkClick r:id="rId5" action="ppaction://hlinksldjump"/>
            <a:extLst>
              <a:ext uri="{FF2B5EF4-FFF2-40B4-BE49-F238E27FC236}">
                <a16:creationId xmlns:a16="http://schemas.microsoft.com/office/drawing/2014/main" id="{864AA11E-0432-0BB9-FB79-85E71B333AA8}"/>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3" name="Google Shape;460;p29">
            <a:hlinkClick r:id="rId7" action="ppaction://hlinksldjump"/>
            <a:extLst>
              <a:ext uri="{FF2B5EF4-FFF2-40B4-BE49-F238E27FC236}">
                <a16:creationId xmlns:a16="http://schemas.microsoft.com/office/drawing/2014/main" id="{5C5FC5EF-818F-CFA7-2774-ED025B22C8D6}"/>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4" name="Google Shape;461;p29">
            <a:hlinkClick r:id="" action="ppaction://hlinkshowjump?jump=nextslide"/>
            <a:extLst>
              <a:ext uri="{FF2B5EF4-FFF2-40B4-BE49-F238E27FC236}">
                <a16:creationId xmlns:a16="http://schemas.microsoft.com/office/drawing/2014/main" id="{B65E0E4C-BD5B-BB2C-F990-BEF938006BE9}"/>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5" name="Google Shape;462;p29">
            <a:hlinkClick r:id="" action="ppaction://hlinkshowjump?jump=previousslide"/>
            <a:extLst>
              <a:ext uri="{FF2B5EF4-FFF2-40B4-BE49-F238E27FC236}">
                <a16:creationId xmlns:a16="http://schemas.microsoft.com/office/drawing/2014/main" id="{A0487DAD-9763-BDB2-E9B0-ECF4961DC348}"/>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6" name="Google Shape;463;p29">
            <a:hlinkClick r:id="rId10" action="ppaction://hlinksldjump"/>
            <a:extLst>
              <a:ext uri="{FF2B5EF4-FFF2-40B4-BE49-F238E27FC236}">
                <a16:creationId xmlns:a16="http://schemas.microsoft.com/office/drawing/2014/main" id="{061B1ADB-4035-927B-0DC5-7ADE322A616F}"/>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7" name="Google Shape;464;p29">
            <a:hlinkClick r:id="rId11" action="ppaction://hlinksldjump"/>
            <a:extLst>
              <a:ext uri="{FF2B5EF4-FFF2-40B4-BE49-F238E27FC236}">
                <a16:creationId xmlns:a16="http://schemas.microsoft.com/office/drawing/2014/main" id="{1EB11FB1-DAB0-D22C-49A1-25C562B4FCF2}"/>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8" name="Google Shape;465;p29">
            <a:hlinkClick r:id="rId12" action="ppaction://hlinksldjump"/>
            <a:extLst>
              <a:ext uri="{FF2B5EF4-FFF2-40B4-BE49-F238E27FC236}">
                <a16:creationId xmlns:a16="http://schemas.microsoft.com/office/drawing/2014/main" id="{A87F5AE5-2484-CCD7-BB82-6FF8AC7CE1CD}"/>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9" name="Google Shape;466;p29">
            <a:hlinkClick r:id="rId13" action="ppaction://hlinksldjump"/>
            <a:extLst>
              <a:ext uri="{FF2B5EF4-FFF2-40B4-BE49-F238E27FC236}">
                <a16:creationId xmlns:a16="http://schemas.microsoft.com/office/drawing/2014/main" id="{DC7006D4-BAAA-8263-A5DB-1AE24A667537}"/>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grpSp>
        <p:nvGrpSpPr>
          <p:cNvPr id="12" name="Group 11">
            <a:extLst>
              <a:ext uri="{FF2B5EF4-FFF2-40B4-BE49-F238E27FC236}">
                <a16:creationId xmlns:a16="http://schemas.microsoft.com/office/drawing/2014/main" id="{8711715E-FB10-507B-F972-6CD5F9094172}"/>
              </a:ext>
            </a:extLst>
          </p:cNvPr>
          <p:cNvGrpSpPr/>
          <p:nvPr/>
        </p:nvGrpSpPr>
        <p:grpSpPr>
          <a:xfrm>
            <a:off x="3017285" y="4485570"/>
            <a:ext cx="327633" cy="335538"/>
            <a:chOff x="3017285" y="3552370"/>
            <a:chExt cx="327633" cy="335538"/>
          </a:xfrm>
        </p:grpSpPr>
        <p:sp>
          <p:nvSpPr>
            <p:cNvPr id="1278" name="Google Shape;1278;p55"/>
            <p:cNvSpPr/>
            <p:nvPr/>
          </p:nvSpPr>
          <p:spPr>
            <a:xfrm>
              <a:off x="3017285" y="3552370"/>
              <a:ext cx="327633" cy="335538"/>
            </a:xfrm>
            <a:prstGeom prst="rect">
              <a:avLst/>
            </a:prstGeom>
            <a:solidFill>
              <a:srgbClr val="FFFFFF"/>
            </a:solidFill>
            <a:ln w="28575"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pic>
          <p:nvPicPr>
            <p:cNvPr id="1034" name="Picture 10">
              <a:hlinkClick r:id="rId14"/>
              <a:extLst>
                <a:ext uri="{FF2B5EF4-FFF2-40B4-BE49-F238E27FC236}">
                  <a16:creationId xmlns:a16="http://schemas.microsoft.com/office/drawing/2014/main" id="{2585F23A-2ED7-1D5E-073C-B401ADFF15F6}"/>
                </a:ext>
              </a:extLst>
            </p:cNvPr>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73031" y="3622964"/>
              <a:ext cx="210312" cy="2103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0D2850B-ACCE-DE79-F1C1-187887F2CC9D}"/>
              </a:ext>
            </a:extLst>
          </p:cNvPr>
          <p:cNvGrpSpPr/>
          <p:nvPr/>
        </p:nvGrpSpPr>
        <p:grpSpPr>
          <a:xfrm>
            <a:off x="3513041" y="4484429"/>
            <a:ext cx="327633" cy="335538"/>
            <a:chOff x="2521529" y="3552370"/>
            <a:chExt cx="327633" cy="335538"/>
          </a:xfrm>
        </p:grpSpPr>
        <p:sp>
          <p:nvSpPr>
            <p:cNvPr id="1269" name="Google Shape;1269;p55"/>
            <p:cNvSpPr/>
            <p:nvPr/>
          </p:nvSpPr>
          <p:spPr>
            <a:xfrm>
              <a:off x="2521529" y="3552370"/>
              <a:ext cx="327633" cy="335538"/>
            </a:xfrm>
            <a:prstGeom prst="rect">
              <a:avLst/>
            </a:prstGeom>
            <a:solidFill>
              <a:srgbClr val="FFFFFF"/>
            </a:solidFill>
            <a:ln w="28575"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a:p>
          </p:txBody>
        </p:sp>
        <p:pic>
          <p:nvPicPr>
            <p:cNvPr id="1036" name="Picture 12">
              <a:hlinkClick r:id="rId16"/>
              <a:extLst>
                <a:ext uri="{FF2B5EF4-FFF2-40B4-BE49-F238E27FC236}">
                  <a16:creationId xmlns:a16="http://schemas.microsoft.com/office/drawing/2014/main" id="{5925D490-C038-D4F3-17C0-5BA113A29C67}"/>
                </a:ext>
              </a:extLst>
            </p:cNvPr>
            <p:cNvPicPr>
              <a:picLocks noChangeAspect="1" noChangeArrowheads="1"/>
            </p:cNvPicPr>
            <p:nvPr/>
          </p:nvPicPr>
          <p:blipFill>
            <a:blip r:embed="rId1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1901" y="3600576"/>
              <a:ext cx="246888" cy="2468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62FECA11-1A81-EC16-16C8-56E986C9B447}"/>
              </a:ext>
            </a:extLst>
          </p:cNvPr>
          <p:cNvGrpSpPr/>
          <p:nvPr/>
        </p:nvGrpSpPr>
        <p:grpSpPr>
          <a:xfrm>
            <a:off x="2527818" y="4484429"/>
            <a:ext cx="327633" cy="335538"/>
            <a:chOff x="3513041" y="3552370"/>
            <a:chExt cx="327633" cy="335538"/>
          </a:xfrm>
        </p:grpSpPr>
        <p:sp>
          <p:nvSpPr>
            <p:cNvPr id="1281" name="Google Shape;1281;p55"/>
            <p:cNvSpPr/>
            <p:nvPr/>
          </p:nvSpPr>
          <p:spPr>
            <a:xfrm>
              <a:off x="3513041" y="3552370"/>
              <a:ext cx="327633" cy="335538"/>
            </a:xfrm>
            <a:prstGeom prst="rect">
              <a:avLst/>
            </a:prstGeom>
            <a:solidFill>
              <a:srgbClr val="FFFFFF"/>
            </a:solidFill>
            <a:ln w="28575"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dirty="0"/>
            </a:p>
          </p:txBody>
        </p:sp>
        <p:pic>
          <p:nvPicPr>
            <p:cNvPr id="1038" name="Picture 14">
              <a:hlinkClick r:id="rId18"/>
              <a:extLst>
                <a:ext uri="{FF2B5EF4-FFF2-40B4-BE49-F238E27FC236}">
                  <a16:creationId xmlns:a16="http://schemas.microsoft.com/office/drawing/2014/main" id="{6EE8AAA4-047B-78A1-055D-9EA72A0F8030}"/>
                </a:ext>
              </a:extLst>
            </p:cNvPr>
            <p:cNvPicPr>
              <a:picLocks noChangeAspect="1" noChangeArrowheads="1"/>
            </p:cNvPicPr>
            <p:nvPr/>
          </p:nvPicPr>
          <p:blipFill>
            <a:blip r:embed="rId1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76266" y="3627627"/>
              <a:ext cx="210312" cy="21031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9A6FA97D-E4B0-7E77-CAF2-7496FEAAC1A7}"/>
              </a:ext>
            </a:extLst>
          </p:cNvPr>
          <p:cNvSpPr txBox="1"/>
          <p:nvPr/>
        </p:nvSpPr>
        <p:spPr>
          <a:xfrm>
            <a:off x="1458374" y="6040934"/>
            <a:ext cx="3941251" cy="646331"/>
          </a:xfrm>
          <a:prstGeom prst="rect">
            <a:avLst/>
          </a:prstGeom>
          <a:solidFill>
            <a:srgbClr val="FFFFFF"/>
          </a:solidFill>
        </p:spPr>
        <p:txBody>
          <a:bodyPr wrap="square">
            <a:spAutoFit/>
          </a:bodyPr>
          <a:lstStyle/>
          <a:p>
            <a:pPr algn="ctr"/>
            <a:r>
              <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rPr>
              <a:t>This project was created </a:t>
            </a:r>
            <a:r>
              <a:rPr lang="en-US" sz="1200" dirty="0">
                <a:solidFill>
                  <a:schemeClr val="bg2"/>
                </a:solidFill>
                <a:latin typeface="Poppins" panose="00000500000000000000" pitchFamily="2" charset="0"/>
                <a:ea typeface="Calibri" panose="020F0502020204030204" pitchFamily="34" charset="0"/>
                <a:cs typeface="Poppins" panose="00000500000000000000" pitchFamily="2" charset="0"/>
              </a:rPr>
              <a:t>using</a:t>
            </a:r>
            <a:endPar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endParaRPr>
          </a:p>
          <a:p>
            <a:pPr algn="ctr"/>
            <a:r>
              <a:rPr lang="en-US" sz="1200" b="1" dirty="0">
                <a:solidFill>
                  <a:srgbClr val="7376EC"/>
                </a:solidFill>
                <a:effectLst/>
                <a:latin typeface="Poppins" panose="00000500000000000000" pitchFamily="2" charset="0"/>
                <a:ea typeface="Calibri" panose="020F0502020204030204" pitchFamily="34" charset="0"/>
                <a:cs typeface="Poppins" panose="00000500000000000000" pitchFamily="2" charset="0"/>
                <a:hlinkClick r:id="rId20"/>
              </a:rPr>
              <a:t>Figma</a:t>
            </a:r>
            <a:r>
              <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a:t>
            </a:r>
            <a:r>
              <a:rPr lang="en-US" sz="1200" b="1" dirty="0">
                <a:solidFill>
                  <a:srgbClr val="7376EC"/>
                </a:solidFill>
                <a:effectLst/>
                <a:latin typeface="Poppins" panose="00000500000000000000" pitchFamily="2" charset="0"/>
                <a:ea typeface="Calibri" panose="020F0502020204030204" pitchFamily="34" charset="0"/>
                <a:cs typeface="Poppins" panose="00000500000000000000" pitchFamily="2" charset="0"/>
                <a:hlinkClick r:id="rId21"/>
              </a:rPr>
              <a:t>Flaticon</a:t>
            </a:r>
            <a:r>
              <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a:t>
            </a:r>
            <a:r>
              <a:rPr lang="en-US" sz="1200" b="1" dirty="0">
                <a:solidFill>
                  <a:srgbClr val="7376EC"/>
                </a:solidFill>
                <a:effectLst/>
                <a:latin typeface="Poppins" panose="00000500000000000000" pitchFamily="2" charset="0"/>
                <a:ea typeface="Calibri" panose="020F0502020204030204" pitchFamily="34" charset="0"/>
                <a:cs typeface="Poppins" panose="00000500000000000000" pitchFamily="2" charset="0"/>
                <a:hlinkClick r:id="rId22"/>
              </a:rPr>
              <a:t>Canva</a:t>
            </a:r>
            <a:r>
              <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a:t>
            </a:r>
            <a:r>
              <a:rPr lang="en-US" sz="1200" b="1" dirty="0">
                <a:solidFill>
                  <a:srgbClr val="7376EC"/>
                </a:solidFill>
                <a:effectLst/>
                <a:latin typeface="Poppins" panose="00000500000000000000" pitchFamily="2" charset="0"/>
                <a:ea typeface="Calibri" panose="020F0502020204030204" pitchFamily="34" charset="0"/>
                <a:cs typeface="Poppins" panose="00000500000000000000" pitchFamily="2" charset="0"/>
                <a:hlinkClick r:id="rId23"/>
              </a:rPr>
              <a:t>Storyboard That</a:t>
            </a:r>
            <a:r>
              <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and </a:t>
            </a:r>
            <a:r>
              <a:rPr lang="en-US" sz="1200" b="1" dirty="0">
                <a:solidFill>
                  <a:srgbClr val="7376EC"/>
                </a:solidFill>
                <a:effectLst/>
                <a:latin typeface="Poppins" panose="00000500000000000000" pitchFamily="2" charset="0"/>
                <a:ea typeface="Calibri" panose="020F0502020204030204" pitchFamily="34" charset="0"/>
                <a:cs typeface="Poppins" panose="00000500000000000000" pitchFamily="2" charset="0"/>
                <a:hlinkClick r:id="rId24"/>
              </a:rPr>
              <a:t>Slidesgo</a:t>
            </a:r>
            <a:r>
              <a:rPr lang="en-US" sz="1200" dirty="0">
                <a:solidFill>
                  <a:schemeClr val="bg2"/>
                </a:solidFill>
                <a:latin typeface="Poppins" panose="00000500000000000000" pitchFamily="2" charset="0"/>
                <a:ea typeface="Calibri" panose="020F0502020204030204" pitchFamily="34" charset="0"/>
                <a:cs typeface="Poppins" panose="00000500000000000000" pitchFamily="2" charset="0"/>
              </a:rPr>
              <a:t>.</a:t>
            </a:r>
            <a:r>
              <a:rPr lang="en-US" sz="1200" dirty="0">
                <a:solidFill>
                  <a:schemeClr val="bg2"/>
                </a:solidFill>
                <a:effectLst/>
                <a:latin typeface="Poppins" panose="00000500000000000000" pitchFamily="2" charset="0"/>
                <a:ea typeface="Calibri" panose="020F0502020204030204" pitchFamily="34" charset="0"/>
                <a:cs typeface="Poppins" panose="00000500000000000000" pitchFamily="2" charset="0"/>
              </a:rPr>
              <a:t> </a:t>
            </a:r>
            <a:endParaRPr lang="en-US" sz="1200" dirty="0">
              <a:solidFill>
                <a:schemeClr val="bg2"/>
              </a:solidFill>
            </a:endParaRPr>
          </a:p>
        </p:txBody>
      </p:sp>
      <p:grpSp>
        <p:nvGrpSpPr>
          <p:cNvPr id="22" name="Group 21">
            <a:extLst>
              <a:ext uri="{FF2B5EF4-FFF2-40B4-BE49-F238E27FC236}">
                <a16:creationId xmlns:a16="http://schemas.microsoft.com/office/drawing/2014/main" id="{13DC1327-CC89-8FCC-B3E7-ABBA66816CD9}"/>
              </a:ext>
            </a:extLst>
          </p:cNvPr>
          <p:cNvGrpSpPr/>
          <p:nvPr/>
        </p:nvGrpSpPr>
        <p:grpSpPr>
          <a:xfrm>
            <a:off x="4008797" y="4485488"/>
            <a:ext cx="327633" cy="335538"/>
            <a:chOff x="3899713" y="4217117"/>
            <a:chExt cx="327633" cy="335538"/>
          </a:xfrm>
        </p:grpSpPr>
        <p:sp>
          <p:nvSpPr>
            <p:cNvPr id="20" name="Google Shape;1281;p55">
              <a:extLst>
                <a:ext uri="{FF2B5EF4-FFF2-40B4-BE49-F238E27FC236}">
                  <a16:creationId xmlns:a16="http://schemas.microsoft.com/office/drawing/2014/main" id="{9ACF2EDB-F0A1-C73A-DEB9-CA84759520F7}"/>
                </a:ext>
              </a:extLst>
            </p:cNvPr>
            <p:cNvSpPr/>
            <p:nvPr/>
          </p:nvSpPr>
          <p:spPr>
            <a:xfrm>
              <a:off x="3899713" y="4217117"/>
              <a:ext cx="327633" cy="335538"/>
            </a:xfrm>
            <a:prstGeom prst="rect">
              <a:avLst/>
            </a:prstGeom>
            <a:solidFill>
              <a:srgbClr val="FFFFFF"/>
            </a:solidFill>
            <a:ln w="28575" cap="flat" cmpd="sng">
              <a:solidFill>
                <a:srgbClr val="7376EC"/>
              </a:solidFill>
              <a:prstDash val="solid"/>
              <a:round/>
              <a:headEnd type="none" w="sm" len="sm"/>
              <a:tailEnd type="none" w="sm" len="sm"/>
            </a:ln>
          </p:spPr>
          <p:txBody>
            <a:bodyPr spcFirstLastPara="1" wrap="square" lIns="78190" tIns="78190" rIns="78190" bIns="78190" anchor="ctr" anchorCtr="0">
              <a:noAutofit/>
            </a:bodyPr>
            <a:lstStyle/>
            <a:p>
              <a:endParaRPr sz="1049" dirty="0"/>
            </a:p>
          </p:txBody>
        </p:sp>
        <p:pic>
          <p:nvPicPr>
            <p:cNvPr id="1042" name="Picture 18">
              <a:hlinkClick r:id="rId25"/>
              <a:extLst>
                <a:ext uri="{FF2B5EF4-FFF2-40B4-BE49-F238E27FC236}">
                  <a16:creationId xmlns:a16="http://schemas.microsoft.com/office/drawing/2014/main" id="{2C149321-2C75-445E-47A8-10AA109C77F3}"/>
                </a:ext>
              </a:extLst>
            </p:cNvPr>
            <p:cNvPicPr>
              <a:picLocks noChangeAspect="1" noChangeArrowheads="1"/>
            </p:cNvPicPr>
            <p:nvPr/>
          </p:nvPicPr>
          <p:blipFill>
            <a:blip r:embed="rId2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58373" y="4279730"/>
              <a:ext cx="210312" cy="21031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FD97D608-7F74-04A8-470B-9788938E0621}"/>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40</a:t>
            </a:r>
            <a:endParaRPr lang="en-US" sz="1800" b="1" dirty="0">
              <a:solidFill>
                <a:schemeClr val="bg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grpSp>
        <p:nvGrpSpPr>
          <p:cNvPr id="983" name="Google Shape;983;p45"/>
          <p:cNvGrpSpPr/>
          <p:nvPr/>
        </p:nvGrpSpPr>
        <p:grpSpPr>
          <a:xfrm>
            <a:off x="1467810" y="5316719"/>
            <a:ext cx="3902473" cy="2616895"/>
            <a:chOff x="2418345" y="3251296"/>
            <a:chExt cx="5518926" cy="1725906"/>
          </a:xfrm>
        </p:grpSpPr>
        <p:sp>
          <p:nvSpPr>
            <p:cNvPr id="984" name="Google Shape;984;p45"/>
            <p:cNvSpPr/>
            <p:nvPr/>
          </p:nvSpPr>
          <p:spPr>
            <a:xfrm>
              <a:off x="2418345" y="3708202"/>
              <a:ext cx="55086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985" name="Google Shape;985;p45"/>
            <p:cNvSpPr/>
            <p:nvPr/>
          </p:nvSpPr>
          <p:spPr>
            <a:xfrm>
              <a:off x="2418345" y="3251296"/>
              <a:ext cx="5508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sp>
          <p:nvSpPr>
            <p:cNvPr id="986" name="Google Shape;986;p45"/>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p>
          </p:txBody>
        </p:sp>
      </p:grpSp>
      <p:pic>
        <p:nvPicPr>
          <p:cNvPr id="987" name="Google Shape;987;p45">
            <a:hlinkClick r:id="rId3" action="ppaction://hlinksldjump"/>
          </p:cNvPr>
          <p:cNvPicPr preferRelativeResize="0"/>
          <p:nvPr/>
        </p:nvPicPr>
        <p:blipFill rotWithShape="1">
          <a:blip r:embed="rId4">
            <a:alphaModFix/>
          </a:blip>
          <a:srcRect t="465" b="475"/>
          <a:stretch/>
        </p:blipFill>
        <p:spPr>
          <a:xfrm>
            <a:off x="4889970" y="5522001"/>
            <a:ext cx="279063" cy="272009"/>
          </a:xfrm>
          <a:prstGeom prst="rect">
            <a:avLst/>
          </a:prstGeom>
          <a:noFill/>
          <a:ln>
            <a:noFill/>
          </a:ln>
        </p:spPr>
      </p:pic>
      <p:sp>
        <p:nvSpPr>
          <p:cNvPr id="989" name="Google Shape;989;p45"/>
          <p:cNvSpPr txBox="1">
            <a:spLocks noGrp="1"/>
          </p:cNvSpPr>
          <p:nvPr>
            <p:ph type="subTitle" idx="1"/>
          </p:nvPr>
        </p:nvSpPr>
        <p:spPr>
          <a:xfrm>
            <a:off x="1726990" y="6130648"/>
            <a:ext cx="3404173" cy="1595866"/>
          </a:xfrm>
          <a:prstGeom prst="rect">
            <a:avLst/>
          </a:prstGeom>
        </p:spPr>
        <p:txBody>
          <a:bodyPr spcFirstLastPara="1" wrap="square" lIns="0" tIns="0" rIns="0" bIns="0" anchor="ctr" anchorCtr="0">
            <a:noAutofit/>
          </a:bodyPr>
          <a:lstStyle/>
          <a:p>
            <a:pPr marL="0" indent="0"/>
            <a:r>
              <a:rPr lang="en" sz="1800" b="1" dirty="0">
                <a:latin typeface="Poppins" panose="00000500000000000000" pitchFamily="2" charset="0"/>
                <a:cs typeface="Poppins" panose="00000500000000000000" pitchFamily="2" charset="0"/>
              </a:rPr>
              <a:t>Poppins</a:t>
            </a:r>
          </a:p>
          <a:p>
            <a:pPr marL="0" indent="0"/>
            <a:r>
              <a:rPr lang="en-US" sz="1200" dirty="0">
                <a:latin typeface="Poppins" panose="00000500000000000000" pitchFamily="2" charset="0"/>
                <a:cs typeface="Poppins" panose="00000500000000000000" pitchFamily="2" charset="0"/>
              </a:rPr>
              <a:t>A geometric sans-serif typeface.</a:t>
            </a:r>
          </a:p>
          <a:p>
            <a:pPr marL="0" indent="0"/>
            <a:endParaRPr lang="en-US" sz="1400" dirty="0">
              <a:latin typeface="Poppins" panose="00000500000000000000" pitchFamily="2" charset="0"/>
              <a:cs typeface="Poppins" panose="00000500000000000000" pitchFamily="2" charset="0"/>
            </a:endParaRPr>
          </a:p>
          <a:p>
            <a:pPr marL="0" indent="0"/>
            <a:r>
              <a:rPr lang="en-US" sz="1800" b="1" dirty="0">
                <a:solidFill>
                  <a:schemeClr val="bg2"/>
                </a:solidFill>
                <a:latin typeface="Poppins" panose="00000500000000000000" pitchFamily="2" charset="0"/>
                <a:cs typeface="Poppins" panose="00000500000000000000" pitchFamily="2" charset="0"/>
              </a:rPr>
              <a:t>Milky Honey</a:t>
            </a:r>
          </a:p>
          <a:p>
            <a:pPr marL="0" indent="0"/>
            <a:r>
              <a:rPr lang="en-US" sz="1200" dirty="0">
                <a:latin typeface="Poppins" panose="00000500000000000000" pitchFamily="2" charset="0"/>
                <a:cs typeface="Poppins" panose="00000500000000000000" pitchFamily="2" charset="0"/>
              </a:rPr>
              <a:t>A stylish, lovely and sweet font.</a:t>
            </a:r>
          </a:p>
        </p:txBody>
      </p:sp>
      <p:sp>
        <p:nvSpPr>
          <p:cNvPr id="2" name="Google Shape;510;p32">
            <a:extLst>
              <a:ext uri="{FF2B5EF4-FFF2-40B4-BE49-F238E27FC236}">
                <a16:creationId xmlns:a16="http://schemas.microsoft.com/office/drawing/2014/main" id="{4C80FCB3-FE73-FF9A-6F5B-CF43B6559535}"/>
              </a:ext>
            </a:extLst>
          </p:cNvPr>
          <p:cNvSpPr txBox="1">
            <a:spLocks/>
          </p:cNvSpPr>
          <p:nvPr/>
        </p:nvSpPr>
        <p:spPr>
          <a:xfrm>
            <a:off x="983983" y="1452111"/>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Raleway ExtraBold"/>
              <a:buNone/>
              <a:defRPr sz="1881"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9pPr>
          </a:lstStyle>
          <a:p>
            <a:pPr algn="l"/>
            <a:r>
              <a:rPr lang="en-US" sz="2000" b="1" dirty="0">
                <a:latin typeface="Poppins" panose="00000500000000000000" pitchFamily="2" charset="0"/>
                <a:cs typeface="Poppins" panose="00000500000000000000" pitchFamily="2" charset="0"/>
              </a:rPr>
              <a:t>COLORS USED</a:t>
            </a:r>
          </a:p>
        </p:txBody>
      </p:sp>
      <p:pic>
        <p:nvPicPr>
          <p:cNvPr id="3" name="Google Shape;459;p29">
            <a:hlinkClick r:id="rId5" action="ppaction://hlinksldjump"/>
            <a:extLst>
              <a:ext uri="{FF2B5EF4-FFF2-40B4-BE49-F238E27FC236}">
                <a16:creationId xmlns:a16="http://schemas.microsoft.com/office/drawing/2014/main" id="{212663CA-85BE-0FE7-AB41-F252D92E143A}"/>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4" name="Google Shape;460;p29">
            <a:hlinkClick r:id="rId7" action="ppaction://hlinksldjump"/>
            <a:extLst>
              <a:ext uri="{FF2B5EF4-FFF2-40B4-BE49-F238E27FC236}">
                <a16:creationId xmlns:a16="http://schemas.microsoft.com/office/drawing/2014/main" id="{81378C5D-1700-1657-1EF9-83EB81AEA28B}"/>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5" name="Google Shape;461;p29">
            <a:hlinkClick r:id="" action="ppaction://hlinkshowjump?jump=nextslide"/>
            <a:extLst>
              <a:ext uri="{FF2B5EF4-FFF2-40B4-BE49-F238E27FC236}">
                <a16:creationId xmlns:a16="http://schemas.microsoft.com/office/drawing/2014/main" id="{AA570564-BD09-6766-63F8-D95060EE96B2}"/>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6" name="Google Shape;462;p29">
            <a:hlinkClick r:id="" action="ppaction://hlinkshowjump?jump=previousslide"/>
            <a:extLst>
              <a:ext uri="{FF2B5EF4-FFF2-40B4-BE49-F238E27FC236}">
                <a16:creationId xmlns:a16="http://schemas.microsoft.com/office/drawing/2014/main" id="{977133AB-1256-E84B-0133-2DFCAAC5A631}"/>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7" name="Google Shape;463;p29">
            <a:hlinkClick r:id="rId10" action="ppaction://hlinksldjump"/>
            <a:extLst>
              <a:ext uri="{FF2B5EF4-FFF2-40B4-BE49-F238E27FC236}">
                <a16:creationId xmlns:a16="http://schemas.microsoft.com/office/drawing/2014/main" id="{8ABFAC1F-EE19-542B-432F-A5F07D2782D9}"/>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8" name="Google Shape;464;p29">
            <a:hlinkClick r:id="rId11" action="ppaction://hlinksldjump"/>
            <a:extLst>
              <a:ext uri="{FF2B5EF4-FFF2-40B4-BE49-F238E27FC236}">
                <a16:creationId xmlns:a16="http://schemas.microsoft.com/office/drawing/2014/main" id="{256C7082-7ECD-4801-3B7D-5E4D782F0271}"/>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9" name="Google Shape;465;p29">
            <a:hlinkClick r:id="rId12" action="ppaction://hlinksldjump"/>
            <a:extLst>
              <a:ext uri="{FF2B5EF4-FFF2-40B4-BE49-F238E27FC236}">
                <a16:creationId xmlns:a16="http://schemas.microsoft.com/office/drawing/2014/main" id="{7638FB51-6EFE-B495-17C9-66ACEF7B3743}"/>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0" name="Google Shape;466;p29">
            <a:hlinkClick r:id="rId13" action="ppaction://hlinksldjump"/>
            <a:extLst>
              <a:ext uri="{FF2B5EF4-FFF2-40B4-BE49-F238E27FC236}">
                <a16:creationId xmlns:a16="http://schemas.microsoft.com/office/drawing/2014/main" id="{0AA467FC-78BF-5993-0625-27F0C0F9E3D0}"/>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pic>
        <p:nvPicPr>
          <p:cNvPr id="11" name="Google Shape;452;p29">
            <a:hlinkClick r:id="rId3" action="ppaction://hlinksldjump"/>
            <a:extLst>
              <a:ext uri="{FF2B5EF4-FFF2-40B4-BE49-F238E27FC236}">
                <a16:creationId xmlns:a16="http://schemas.microsoft.com/office/drawing/2014/main" id="{0C09F279-7859-2648-0A44-611D5B313597}"/>
              </a:ext>
            </a:extLst>
          </p:cNvPr>
          <p:cNvPicPr preferRelativeResize="0"/>
          <p:nvPr/>
        </p:nvPicPr>
        <p:blipFill rotWithShape="1">
          <a:blip r:embed="rId4">
            <a:alphaModFix/>
          </a:blip>
          <a:srcRect t="465" b="475"/>
          <a:stretch/>
        </p:blipFill>
        <p:spPr>
          <a:xfrm>
            <a:off x="5713099" y="1657177"/>
            <a:ext cx="279063" cy="272009"/>
          </a:xfrm>
          <a:prstGeom prst="rect">
            <a:avLst/>
          </a:prstGeom>
          <a:noFill/>
          <a:ln>
            <a:noFill/>
          </a:ln>
        </p:spPr>
      </p:pic>
      <p:sp>
        <p:nvSpPr>
          <p:cNvPr id="12" name="Google Shape;1088;p48">
            <a:extLst>
              <a:ext uri="{FF2B5EF4-FFF2-40B4-BE49-F238E27FC236}">
                <a16:creationId xmlns:a16="http://schemas.microsoft.com/office/drawing/2014/main" id="{16CD076D-036E-D7D8-72F0-FB60DAF717B7}"/>
              </a:ext>
            </a:extLst>
          </p:cNvPr>
          <p:cNvSpPr txBox="1"/>
          <p:nvPr/>
        </p:nvSpPr>
        <p:spPr>
          <a:xfrm>
            <a:off x="1787874" y="5317255"/>
            <a:ext cx="1852397"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FONTS USED</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33" name="Google Shape;1863;p61">
            <a:extLst>
              <a:ext uri="{FF2B5EF4-FFF2-40B4-BE49-F238E27FC236}">
                <a16:creationId xmlns:a16="http://schemas.microsoft.com/office/drawing/2014/main" id="{461E9BBA-9C15-92C8-2D5D-0955E795025A}"/>
              </a:ext>
            </a:extLst>
          </p:cNvPr>
          <p:cNvSpPr/>
          <p:nvPr/>
        </p:nvSpPr>
        <p:spPr>
          <a:xfrm>
            <a:off x="2341237" y="2702730"/>
            <a:ext cx="922883" cy="879779"/>
          </a:xfrm>
          <a:prstGeom prst="roundRect">
            <a:avLst>
              <a:gd name="adj" fmla="val 16667"/>
            </a:avLst>
          </a:prstGeom>
          <a:solidFill>
            <a:srgbClr val="00000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7376EC"/>
              </a:solidFill>
              <a:latin typeface="Poppins" panose="00000500000000000000" pitchFamily="2" charset="0"/>
              <a:cs typeface="Poppins" panose="00000500000000000000" pitchFamily="2" charset="0"/>
            </a:endParaRPr>
          </a:p>
        </p:txBody>
      </p:sp>
      <p:sp>
        <p:nvSpPr>
          <p:cNvPr id="36" name="Google Shape;1866;p61">
            <a:extLst>
              <a:ext uri="{FF2B5EF4-FFF2-40B4-BE49-F238E27FC236}">
                <a16:creationId xmlns:a16="http://schemas.microsoft.com/office/drawing/2014/main" id="{4C5716EF-3067-1FD4-E302-46CCD986833E}"/>
              </a:ext>
            </a:extLst>
          </p:cNvPr>
          <p:cNvSpPr/>
          <p:nvPr/>
        </p:nvSpPr>
        <p:spPr>
          <a:xfrm>
            <a:off x="1103121" y="2702730"/>
            <a:ext cx="922883" cy="879779"/>
          </a:xfrm>
          <a:prstGeom prst="roundRect">
            <a:avLst>
              <a:gd name="adj" fmla="val 16667"/>
            </a:avLst>
          </a:prstGeom>
          <a:solidFill>
            <a:srgbClr val="FFFFFF"/>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7376EC"/>
              </a:solidFill>
              <a:latin typeface="Poppins" panose="00000500000000000000" pitchFamily="2" charset="0"/>
              <a:cs typeface="Poppins" panose="00000500000000000000" pitchFamily="2" charset="0"/>
            </a:endParaRPr>
          </a:p>
        </p:txBody>
      </p:sp>
      <p:sp>
        <p:nvSpPr>
          <p:cNvPr id="37" name="Google Shape;1867;p61">
            <a:extLst>
              <a:ext uri="{FF2B5EF4-FFF2-40B4-BE49-F238E27FC236}">
                <a16:creationId xmlns:a16="http://schemas.microsoft.com/office/drawing/2014/main" id="{3D5734AD-B33B-C151-9146-FB411A425D24}"/>
              </a:ext>
            </a:extLst>
          </p:cNvPr>
          <p:cNvSpPr txBox="1"/>
          <p:nvPr/>
        </p:nvSpPr>
        <p:spPr>
          <a:xfrm>
            <a:off x="2341237" y="2885939"/>
            <a:ext cx="922883" cy="513397"/>
          </a:xfrm>
          <a:prstGeom prst="rect">
            <a:avLst/>
          </a:prstGeom>
          <a:noFill/>
          <a:ln>
            <a:noFill/>
          </a:ln>
        </p:spPr>
        <p:txBody>
          <a:bodyPr spcFirstLastPara="1" wrap="square" lIns="78190" tIns="78190" rIns="78190" bIns="78190" anchor="ctr" anchorCtr="0">
            <a:noAutofit/>
          </a:bodyPr>
          <a:lstStyle/>
          <a:p>
            <a:pPr algn="ctr"/>
            <a:r>
              <a:rPr lang="en" sz="1200" b="1" dirty="0">
                <a:solidFill>
                  <a:srgbClr val="7376EC"/>
                </a:solidFill>
                <a:latin typeface="Poppins" panose="00000500000000000000" pitchFamily="2" charset="0"/>
                <a:cs typeface="Poppins" panose="00000500000000000000" pitchFamily="2" charset="0"/>
              </a:rPr>
              <a:t>#000000</a:t>
            </a:r>
            <a:endParaRPr sz="1200" b="1" dirty="0">
              <a:solidFill>
                <a:srgbClr val="7376EC"/>
              </a:solidFill>
              <a:latin typeface="Poppins" panose="00000500000000000000" pitchFamily="2" charset="0"/>
              <a:cs typeface="Poppins" panose="00000500000000000000" pitchFamily="2" charset="0"/>
            </a:endParaRPr>
          </a:p>
        </p:txBody>
      </p:sp>
      <p:sp>
        <p:nvSpPr>
          <p:cNvPr id="40" name="Google Shape;1870;p61">
            <a:extLst>
              <a:ext uri="{FF2B5EF4-FFF2-40B4-BE49-F238E27FC236}">
                <a16:creationId xmlns:a16="http://schemas.microsoft.com/office/drawing/2014/main" id="{213E3F9D-1767-3192-264E-02C8E4203561}"/>
              </a:ext>
            </a:extLst>
          </p:cNvPr>
          <p:cNvSpPr txBox="1"/>
          <p:nvPr/>
        </p:nvSpPr>
        <p:spPr>
          <a:xfrm>
            <a:off x="1103121" y="2885939"/>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#FFFFFF</a:t>
            </a:r>
            <a:endParaRPr sz="1200" b="1" dirty="0">
              <a:solidFill>
                <a:srgbClr val="7376EC"/>
              </a:solidFill>
              <a:latin typeface="Poppins" panose="00000500000000000000" pitchFamily="2" charset="0"/>
              <a:cs typeface="Poppins" panose="00000500000000000000" pitchFamily="2" charset="0"/>
            </a:endParaRPr>
          </a:p>
        </p:txBody>
      </p:sp>
      <p:sp>
        <p:nvSpPr>
          <p:cNvPr id="41" name="Google Shape;1871;p61">
            <a:extLst>
              <a:ext uri="{FF2B5EF4-FFF2-40B4-BE49-F238E27FC236}">
                <a16:creationId xmlns:a16="http://schemas.microsoft.com/office/drawing/2014/main" id="{FD413760-C9DD-0AFC-951F-F1F86E2D5859}"/>
              </a:ext>
            </a:extLst>
          </p:cNvPr>
          <p:cNvSpPr/>
          <p:nvPr/>
        </p:nvSpPr>
        <p:spPr>
          <a:xfrm>
            <a:off x="3579360" y="2702730"/>
            <a:ext cx="922883" cy="879779"/>
          </a:xfrm>
          <a:prstGeom prst="roundRect">
            <a:avLst>
              <a:gd name="adj" fmla="val 16667"/>
            </a:avLst>
          </a:prstGeom>
          <a:solidFill>
            <a:srgbClr val="777777"/>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7376EC"/>
              </a:solidFill>
              <a:latin typeface="Poppins" panose="00000500000000000000" pitchFamily="2" charset="0"/>
              <a:cs typeface="Poppins" panose="00000500000000000000" pitchFamily="2" charset="0"/>
            </a:endParaRPr>
          </a:p>
        </p:txBody>
      </p:sp>
      <p:sp>
        <p:nvSpPr>
          <p:cNvPr id="42" name="Google Shape;1872;p61">
            <a:extLst>
              <a:ext uri="{FF2B5EF4-FFF2-40B4-BE49-F238E27FC236}">
                <a16:creationId xmlns:a16="http://schemas.microsoft.com/office/drawing/2014/main" id="{C0F481B0-6541-687B-1101-50E7325C612F}"/>
              </a:ext>
            </a:extLst>
          </p:cNvPr>
          <p:cNvSpPr txBox="1"/>
          <p:nvPr/>
        </p:nvSpPr>
        <p:spPr>
          <a:xfrm>
            <a:off x="3579360" y="2885939"/>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#777777</a:t>
            </a:r>
            <a:endParaRPr sz="1200" b="1" dirty="0">
              <a:solidFill>
                <a:srgbClr val="7376EC"/>
              </a:solidFill>
              <a:latin typeface="Poppins" panose="00000500000000000000" pitchFamily="2" charset="0"/>
              <a:cs typeface="Poppins" panose="00000500000000000000" pitchFamily="2" charset="0"/>
            </a:endParaRPr>
          </a:p>
        </p:txBody>
      </p:sp>
      <p:sp>
        <p:nvSpPr>
          <p:cNvPr id="46" name="Google Shape;1871;p61">
            <a:extLst>
              <a:ext uri="{FF2B5EF4-FFF2-40B4-BE49-F238E27FC236}">
                <a16:creationId xmlns:a16="http://schemas.microsoft.com/office/drawing/2014/main" id="{483702B4-1626-8897-1711-E1E21B844B52}"/>
              </a:ext>
            </a:extLst>
          </p:cNvPr>
          <p:cNvSpPr/>
          <p:nvPr/>
        </p:nvSpPr>
        <p:spPr>
          <a:xfrm>
            <a:off x="4817483" y="2699239"/>
            <a:ext cx="922883" cy="879779"/>
          </a:xfrm>
          <a:prstGeom prst="roundRect">
            <a:avLst>
              <a:gd name="adj" fmla="val 16667"/>
            </a:avLst>
          </a:prstGeom>
          <a:solidFill>
            <a:srgbClr val="BDAEC6"/>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7376EC"/>
              </a:solidFill>
              <a:latin typeface="Poppins" panose="00000500000000000000" pitchFamily="2" charset="0"/>
              <a:cs typeface="Poppins" panose="00000500000000000000" pitchFamily="2" charset="0"/>
            </a:endParaRPr>
          </a:p>
        </p:txBody>
      </p:sp>
      <p:sp>
        <p:nvSpPr>
          <p:cNvPr id="47" name="Google Shape;1872;p61">
            <a:extLst>
              <a:ext uri="{FF2B5EF4-FFF2-40B4-BE49-F238E27FC236}">
                <a16:creationId xmlns:a16="http://schemas.microsoft.com/office/drawing/2014/main" id="{755606AB-566B-C00E-667C-27F25405A2B6}"/>
              </a:ext>
            </a:extLst>
          </p:cNvPr>
          <p:cNvSpPr txBox="1"/>
          <p:nvPr/>
        </p:nvSpPr>
        <p:spPr>
          <a:xfrm>
            <a:off x="4817483" y="2882448"/>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#BDAEC6</a:t>
            </a:r>
            <a:endParaRPr sz="1200" b="1" dirty="0">
              <a:solidFill>
                <a:srgbClr val="7376EC"/>
              </a:solidFill>
              <a:latin typeface="Poppins" panose="00000500000000000000" pitchFamily="2" charset="0"/>
              <a:cs typeface="Poppins" panose="00000500000000000000" pitchFamily="2" charset="0"/>
            </a:endParaRPr>
          </a:p>
        </p:txBody>
      </p:sp>
      <p:sp>
        <p:nvSpPr>
          <p:cNvPr id="48" name="Google Shape;1863;p61">
            <a:extLst>
              <a:ext uri="{FF2B5EF4-FFF2-40B4-BE49-F238E27FC236}">
                <a16:creationId xmlns:a16="http://schemas.microsoft.com/office/drawing/2014/main" id="{6725D68F-8483-7134-E6F1-87D3B97A76FC}"/>
              </a:ext>
            </a:extLst>
          </p:cNvPr>
          <p:cNvSpPr/>
          <p:nvPr/>
        </p:nvSpPr>
        <p:spPr>
          <a:xfrm>
            <a:off x="2341230" y="3884691"/>
            <a:ext cx="922883" cy="879779"/>
          </a:xfrm>
          <a:prstGeom prst="roundRect">
            <a:avLst>
              <a:gd name="adj" fmla="val 16667"/>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7376EC"/>
              </a:solidFill>
              <a:latin typeface="Poppins" panose="00000500000000000000" pitchFamily="2" charset="0"/>
              <a:cs typeface="Poppins" panose="00000500000000000000" pitchFamily="2" charset="0"/>
            </a:endParaRPr>
          </a:p>
        </p:txBody>
      </p:sp>
      <p:sp>
        <p:nvSpPr>
          <p:cNvPr id="49" name="Google Shape;1866;p61">
            <a:extLst>
              <a:ext uri="{FF2B5EF4-FFF2-40B4-BE49-F238E27FC236}">
                <a16:creationId xmlns:a16="http://schemas.microsoft.com/office/drawing/2014/main" id="{37D01354-0252-6B12-2767-B06A2DE8A6D2}"/>
              </a:ext>
            </a:extLst>
          </p:cNvPr>
          <p:cNvSpPr/>
          <p:nvPr/>
        </p:nvSpPr>
        <p:spPr>
          <a:xfrm>
            <a:off x="1103114" y="3884691"/>
            <a:ext cx="922883" cy="879779"/>
          </a:xfrm>
          <a:prstGeom prst="roundRect">
            <a:avLst>
              <a:gd name="adj" fmla="val 16667"/>
            </a:avLst>
          </a:prstGeom>
          <a:solidFill>
            <a:srgbClr val="6F69AC"/>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7376EC"/>
              </a:solidFill>
              <a:latin typeface="Poppins" panose="00000500000000000000" pitchFamily="2" charset="0"/>
              <a:cs typeface="Poppins" panose="00000500000000000000" pitchFamily="2" charset="0"/>
            </a:endParaRPr>
          </a:p>
        </p:txBody>
      </p:sp>
      <p:sp>
        <p:nvSpPr>
          <p:cNvPr id="50" name="Google Shape;1867;p61">
            <a:extLst>
              <a:ext uri="{FF2B5EF4-FFF2-40B4-BE49-F238E27FC236}">
                <a16:creationId xmlns:a16="http://schemas.microsoft.com/office/drawing/2014/main" id="{9DD8C03E-2C2C-A413-17C0-664A37633491}"/>
              </a:ext>
            </a:extLst>
          </p:cNvPr>
          <p:cNvSpPr txBox="1"/>
          <p:nvPr/>
        </p:nvSpPr>
        <p:spPr>
          <a:xfrm>
            <a:off x="2341230" y="4067900"/>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#CAB8FF</a:t>
            </a:r>
            <a:endParaRPr sz="1200" b="1" dirty="0">
              <a:solidFill>
                <a:srgbClr val="7376EC"/>
              </a:solidFill>
              <a:latin typeface="Poppins" panose="00000500000000000000" pitchFamily="2" charset="0"/>
              <a:cs typeface="Poppins" panose="00000500000000000000" pitchFamily="2" charset="0"/>
            </a:endParaRPr>
          </a:p>
        </p:txBody>
      </p:sp>
      <p:sp>
        <p:nvSpPr>
          <p:cNvPr id="51" name="Google Shape;1870;p61">
            <a:extLst>
              <a:ext uri="{FF2B5EF4-FFF2-40B4-BE49-F238E27FC236}">
                <a16:creationId xmlns:a16="http://schemas.microsoft.com/office/drawing/2014/main" id="{0C4CBAB9-10ED-FD32-31F8-F9F5ED474BF6}"/>
              </a:ext>
            </a:extLst>
          </p:cNvPr>
          <p:cNvSpPr txBox="1"/>
          <p:nvPr/>
        </p:nvSpPr>
        <p:spPr>
          <a:xfrm>
            <a:off x="1103114" y="4067900"/>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#6F69AC</a:t>
            </a:r>
            <a:endParaRPr sz="1200" b="1" dirty="0">
              <a:solidFill>
                <a:srgbClr val="7376EC"/>
              </a:solidFill>
              <a:latin typeface="Poppins" panose="00000500000000000000" pitchFamily="2" charset="0"/>
              <a:cs typeface="Poppins" panose="00000500000000000000" pitchFamily="2" charset="0"/>
            </a:endParaRPr>
          </a:p>
        </p:txBody>
      </p:sp>
      <p:sp>
        <p:nvSpPr>
          <p:cNvPr id="56" name="Google Shape;1863;p61">
            <a:extLst>
              <a:ext uri="{FF2B5EF4-FFF2-40B4-BE49-F238E27FC236}">
                <a16:creationId xmlns:a16="http://schemas.microsoft.com/office/drawing/2014/main" id="{F3DE382E-AC08-43E8-A53C-35A6524DA85A}"/>
              </a:ext>
            </a:extLst>
          </p:cNvPr>
          <p:cNvSpPr/>
          <p:nvPr/>
        </p:nvSpPr>
        <p:spPr>
          <a:xfrm>
            <a:off x="4817476" y="3884691"/>
            <a:ext cx="922883" cy="879779"/>
          </a:xfrm>
          <a:prstGeom prst="roundRect">
            <a:avLst>
              <a:gd name="adj" fmla="val 16667"/>
            </a:avLst>
          </a:prstGeom>
          <a:solidFill>
            <a:srgbClr val="CE7BB0"/>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a:solidFill>
                <a:srgbClr val="CE7BB0"/>
              </a:solidFill>
              <a:latin typeface="Poppins" panose="00000500000000000000" pitchFamily="2" charset="0"/>
              <a:cs typeface="Poppins" panose="00000500000000000000" pitchFamily="2" charset="0"/>
            </a:endParaRPr>
          </a:p>
        </p:txBody>
      </p:sp>
      <p:sp>
        <p:nvSpPr>
          <p:cNvPr id="57" name="Google Shape;1866;p61">
            <a:extLst>
              <a:ext uri="{FF2B5EF4-FFF2-40B4-BE49-F238E27FC236}">
                <a16:creationId xmlns:a16="http://schemas.microsoft.com/office/drawing/2014/main" id="{21403334-4649-E400-C1FC-AF56D012A714}"/>
              </a:ext>
            </a:extLst>
          </p:cNvPr>
          <p:cNvSpPr/>
          <p:nvPr/>
        </p:nvSpPr>
        <p:spPr>
          <a:xfrm>
            <a:off x="3579360" y="3884691"/>
            <a:ext cx="922883" cy="879779"/>
          </a:xfrm>
          <a:prstGeom prst="roundRect">
            <a:avLst>
              <a:gd name="adj" fmla="val 16667"/>
            </a:avLst>
          </a:prstGeom>
          <a:solidFill>
            <a:srgbClr val="6867AC"/>
          </a:solidFill>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78190" tIns="78190" rIns="78190" bIns="78190" anchor="ctr" anchorCtr="0">
            <a:noAutofit/>
          </a:bodyPr>
          <a:lstStyle/>
          <a:p>
            <a:endParaRPr sz="1200" b="1" dirty="0">
              <a:solidFill>
                <a:srgbClr val="6867AC"/>
              </a:solidFill>
              <a:latin typeface="Poppins" panose="00000500000000000000" pitchFamily="2" charset="0"/>
              <a:cs typeface="Poppins" panose="00000500000000000000" pitchFamily="2" charset="0"/>
            </a:endParaRPr>
          </a:p>
        </p:txBody>
      </p:sp>
      <p:sp>
        <p:nvSpPr>
          <p:cNvPr id="58" name="Google Shape;1867;p61">
            <a:extLst>
              <a:ext uri="{FF2B5EF4-FFF2-40B4-BE49-F238E27FC236}">
                <a16:creationId xmlns:a16="http://schemas.microsoft.com/office/drawing/2014/main" id="{0EAAA390-C2F0-1BD3-0003-3C284606C885}"/>
              </a:ext>
            </a:extLst>
          </p:cNvPr>
          <p:cNvSpPr txBox="1"/>
          <p:nvPr/>
        </p:nvSpPr>
        <p:spPr>
          <a:xfrm>
            <a:off x="4817476" y="4067900"/>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#CE7BB0</a:t>
            </a:r>
          </a:p>
        </p:txBody>
      </p:sp>
      <p:sp>
        <p:nvSpPr>
          <p:cNvPr id="59" name="Google Shape;1870;p61">
            <a:extLst>
              <a:ext uri="{FF2B5EF4-FFF2-40B4-BE49-F238E27FC236}">
                <a16:creationId xmlns:a16="http://schemas.microsoft.com/office/drawing/2014/main" id="{B2433300-D316-64B7-C634-1582BCB8A870}"/>
              </a:ext>
            </a:extLst>
          </p:cNvPr>
          <p:cNvSpPr txBox="1"/>
          <p:nvPr/>
        </p:nvSpPr>
        <p:spPr>
          <a:xfrm>
            <a:off x="3579360" y="4067900"/>
            <a:ext cx="922883" cy="513397"/>
          </a:xfrm>
          <a:prstGeom prst="rect">
            <a:avLst/>
          </a:prstGeom>
          <a:noFill/>
          <a:ln>
            <a:noFill/>
          </a:ln>
        </p:spPr>
        <p:txBody>
          <a:bodyPr spcFirstLastPara="1" wrap="square" lIns="78190" tIns="78190" rIns="78190" bIns="78190" anchor="ctr" anchorCtr="0">
            <a:noAutofit/>
          </a:bodyPr>
          <a:lstStyle/>
          <a:p>
            <a:pPr algn="ctr"/>
            <a:r>
              <a:rPr lang="en-US" sz="1200" b="1" dirty="0">
                <a:solidFill>
                  <a:srgbClr val="7376EC"/>
                </a:solidFill>
                <a:latin typeface="Poppins" panose="00000500000000000000" pitchFamily="2" charset="0"/>
                <a:cs typeface="Poppins" panose="00000500000000000000" pitchFamily="2" charset="0"/>
              </a:rPr>
              <a:t>#6867AC</a:t>
            </a:r>
            <a:endParaRPr sz="1200" b="1" dirty="0">
              <a:solidFill>
                <a:srgbClr val="7376EC"/>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05180065-5C05-2B04-F0AC-905EF17B335E}"/>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5</a:t>
            </a:r>
            <a:endParaRPr lang="en-US" sz="1800" b="1" dirty="0">
              <a:solidFill>
                <a:schemeClr val="bg2"/>
              </a:solidFill>
            </a:endParaRPr>
          </a:p>
        </p:txBody>
      </p:sp>
    </p:spTree>
    <p:extLst>
      <p:ext uri="{BB962C8B-B14F-4D97-AF65-F5344CB8AC3E}">
        <p14:creationId xmlns:p14="http://schemas.microsoft.com/office/powerpoint/2010/main" val="3517796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28"/>
          <p:cNvSpPr txBox="1">
            <a:spLocks noGrp="1"/>
          </p:cNvSpPr>
          <p:nvPr>
            <p:ph type="title" idx="2"/>
          </p:nvPr>
        </p:nvSpPr>
        <p:spPr>
          <a:xfrm>
            <a:off x="1443115" y="3588917"/>
            <a:ext cx="3971706" cy="2788920"/>
          </a:xfrm>
          <a:prstGeom prst="rect">
            <a:avLst/>
          </a:prstGeom>
        </p:spPr>
        <p:txBody>
          <a:bodyPr spcFirstLastPara="1" wrap="square" lIns="0" tIns="0" rIns="0" bIns="0" anchor="ctr" anchorCtr="0">
            <a:noAutofit/>
          </a:bodyPr>
          <a:lstStyle/>
          <a:p>
            <a:pPr marL="0" indent="0">
              <a:buNone/>
            </a:pPr>
            <a:r>
              <a:rPr lang="en-PH" sz="1600" dirty="0">
                <a:solidFill>
                  <a:schemeClr val="bg2"/>
                </a:solidFill>
                <a:latin typeface="Poppins" panose="00000500000000000000" pitchFamily="2" charset="0"/>
                <a:cs typeface="Poppins" panose="00000500000000000000" pitchFamily="2" charset="0"/>
              </a:rPr>
              <a:t>The school management application will be designed from scratch as the current one lacks a communication process, has an interface that makes it difficult for users to navigate the home dashboard, there was no organized student tracker for tracking student performance, and school-related information were inaccessible for students and parents to monitor.</a:t>
            </a:r>
            <a:endParaRPr lang="en-US" sz="1600" dirty="0">
              <a:solidFill>
                <a:schemeClr val="bg2"/>
              </a:solidFill>
              <a:latin typeface="Poppins" panose="00000500000000000000" pitchFamily="2" charset="0"/>
              <a:cs typeface="Poppins" panose="00000500000000000000" pitchFamily="2" charset="0"/>
            </a:endParaRPr>
          </a:p>
        </p:txBody>
      </p:sp>
      <p:grpSp>
        <p:nvGrpSpPr>
          <p:cNvPr id="391" name="Google Shape;391;p28"/>
          <p:cNvGrpSpPr/>
          <p:nvPr/>
        </p:nvGrpSpPr>
        <p:grpSpPr>
          <a:xfrm>
            <a:off x="2656634" y="3000264"/>
            <a:ext cx="1544676" cy="409099"/>
            <a:chOff x="4192325" y="1565187"/>
            <a:chExt cx="1418253" cy="366775"/>
          </a:xfrm>
        </p:grpSpPr>
        <p:grpSp>
          <p:nvGrpSpPr>
            <p:cNvPr id="392" name="Google Shape;392;p28"/>
            <p:cNvGrpSpPr/>
            <p:nvPr/>
          </p:nvGrpSpPr>
          <p:grpSpPr>
            <a:xfrm>
              <a:off x="4750600" y="1565187"/>
              <a:ext cx="301703" cy="366775"/>
              <a:chOff x="4551450" y="2523500"/>
              <a:chExt cx="274775" cy="334100"/>
            </a:xfrm>
          </p:grpSpPr>
          <p:sp>
            <p:nvSpPr>
              <p:cNvPr id="393" name="Google Shape;393;p28"/>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4" name="Google Shape;394;p28"/>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5" name="Google Shape;395;p28"/>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6" name="Google Shape;396;p28"/>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7" name="Google Shape;397;p28"/>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8" name="Google Shape;398;p28"/>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399" name="Google Shape;399;p28"/>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0" name="Google Shape;400;p28"/>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1" name="Google Shape;401;p28"/>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2" name="Google Shape;402;p28"/>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403" name="Google Shape;403;p28"/>
            <p:cNvGrpSpPr/>
            <p:nvPr/>
          </p:nvGrpSpPr>
          <p:grpSpPr>
            <a:xfrm>
              <a:off x="5308875" y="1565187"/>
              <a:ext cx="301703" cy="366775"/>
              <a:chOff x="4551450" y="2523500"/>
              <a:chExt cx="274775" cy="334100"/>
            </a:xfrm>
          </p:grpSpPr>
          <p:sp>
            <p:nvSpPr>
              <p:cNvPr id="404" name="Google Shape;404;p28"/>
              <p:cNvSpPr/>
              <p:nvPr/>
            </p:nvSpPr>
            <p:spPr>
              <a:xfrm>
                <a:off x="4551450" y="2523500"/>
                <a:ext cx="267875" cy="334100"/>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5" name="Google Shape;405;p28"/>
              <p:cNvSpPr/>
              <p:nvPr/>
            </p:nvSpPr>
            <p:spPr>
              <a:xfrm>
                <a:off x="4688825" y="2523500"/>
                <a:ext cx="137400" cy="334100"/>
              </a:xfrm>
              <a:custGeom>
                <a:avLst/>
                <a:gdLst/>
                <a:ahLst/>
                <a:cxnLst/>
                <a:rect l="l" t="t" r="r" b="b"/>
                <a:pathLst>
                  <a:path w="5496" h="13364" extrusionOk="0">
                    <a:moveTo>
                      <a:pt x="0" y="0"/>
                    </a:moveTo>
                    <a:lnTo>
                      <a:pt x="0" y="13364"/>
                    </a:lnTo>
                    <a:lnTo>
                      <a:pt x="5496" y="13364"/>
                    </a:lnTo>
                    <a:lnTo>
                      <a:pt x="5496"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6" name="Google Shape;406;p28"/>
              <p:cNvSpPr/>
              <p:nvPr/>
            </p:nvSpPr>
            <p:spPr>
              <a:xfrm>
                <a:off x="4608750" y="2697450"/>
                <a:ext cx="160175" cy="22775"/>
              </a:xfrm>
              <a:custGeom>
                <a:avLst/>
                <a:gdLst/>
                <a:ahLst/>
                <a:cxnLst/>
                <a:rect l="l" t="t" r="r" b="b"/>
                <a:pathLst>
                  <a:path w="6407" h="911" extrusionOk="0">
                    <a:moveTo>
                      <a:pt x="1" y="1"/>
                    </a:moveTo>
                    <a:lnTo>
                      <a:pt x="1" y="911"/>
                    </a:lnTo>
                    <a:lnTo>
                      <a:pt x="6406" y="911"/>
                    </a:lnTo>
                    <a:lnTo>
                      <a:pt x="6406"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7" name="Google Shape;407;p28"/>
              <p:cNvSpPr/>
              <p:nvPr/>
            </p:nvSpPr>
            <p:spPr>
              <a:xfrm>
                <a:off x="4688825" y="2697450"/>
                <a:ext cx="80100" cy="22775"/>
              </a:xfrm>
              <a:custGeom>
                <a:avLst/>
                <a:gdLst/>
                <a:ahLst/>
                <a:cxnLst/>
                <a:rect l="l" t="t" r="r" b="b"/>
                <a:pathLst>
                  <a:path w="3204" h="911" extrusionOk="0">
                    <a:moveTo>
                      <a:pt x="0" y="1"/>
                    </a:moveTo>
                    <a:lnTo>
                      <a:pt x="0" y="911"/>
                    </a:lnTo>
                    <a:lnTo>
                      <a:pt x="3203" y="911"/>
                    </a:lnTo>
                    <a:lnTo>
                      <a:pt x="3203"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8" name="Google Shape;408;p28"/>
              <p:cNvSpPr/>
              <p:nvPr/>
            </p:nvSpPr>
            <p:spPr>
              <a:xfrm>
                <a:off x="4620125" y="2743175"/>
                <a:ext cx="137425" cy="23000"/>
              </a:xfrm>
              <a:custGeom>
                <a:avLst/>
                <a:gdLst/>
                <a:ahLst/>
                <a:cxnLst/>
                <a:rect l="l" t="t" r="r" b="b"/>
                <a:pathLst>
                  <a:path w="5497" h="920" extrusionOk="0">
                    <a:moveTo>
                      <a:pt x="1" y="0"/>
                    </a:moveTo>
                    <a:lnTo>
                      <a:pt x="1" y="919"/>
                    </a:lnTo>
                    <a:lnTo>
                      <a:pt x="5496" y="919"/>
                    </a:lnTo>
                    <a:lnTo>
                      <a:pt x="549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09" name="Google Shape;409;p28"/>
              <p:cNvSpPr/>
              <p:nvPr/>
            </p:nvSpPr>
            <p:spPr>
              <a:xfrm>
                <a:off x="4688825" y="2743175"/>
                <a:ext cx="68725" cy="23000"/>
              </a:xfrm>
              <a:custGeom>
                <a:avLst/>
                <a:gdLst/>
                <a:ahLst/>
                <a:cxnLst/>
                <a:rect l="l" t="t" r="r" b="b"/>
                <a:pathLst>
                  <a:path w="2749" h="920" extrusionOk="0">
                    <a:moveTo>
                      <a:pt x="0" y="0"/>
                    </a:moveTo>
                    <a:lnTo>
                      <a:pt x="0" y="919"/>
                    </a:lnTo>
                    <a:lnTo>
                      <a:pt x="2748" y="919"/>
                    </a:lnTo>
                    <a:lnTo>
                      <a:pt x="2748"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0" name="Google Shape;410;p28"/>
              <p:cNvSpPr/>
              <p:nvPr/>
            </p:nvSpPr>
            <p:spPr>
              <a:xfrm>
                <a:off x="4631500" y="2788900"/>
                <a:ext cx="114675" cy="23000"/>
              </a:xfrm>
              <a:custGeom>
                <a:avLst/>
                <a:gdLst/>
                <a:ahLst/>
                <a:cxnLst/>
                <a:rect l="l" t="t" r="r" b="b"/>
                <a:pathLst>
                  <a:path w="4587" h="920" extrusionOk="0">
                    <a:moveTo>
                      <a:pt x="1" y="0"/>
                    </a:moveTo>
                    <a:lnTo>
                      <a:pt x="1" y="919"/>
                    </a:lnTo>
                    <a:lnTo>
                      <a:pt x="4586" y="919"/>
                    </a:lnTo>
                    <a:lnTo>
                      <a:pt x="458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1" name="Google Shape;411;p28"/>
              <p:cNvSpPr/>
              <p:nvPr/>
            </p:nvSpPr>
            <p:spPr>
              <a:xfrm>
                <a:off x="4688825" y="2788900"/>
                <a:ext cx="57350" cy="23000"/>
              </a:xfrm>
              <a:custGeom>
                <a:avLst/>
                <a:gdLst/>
                <a:ahLst/>
                <a:cxnLst/>
                <a:rect l="l" t="t" r="r" b="b"/>
                <a:pathLst>
                  <a:path w="2294" h="920" extrusionOk="0">
                    <a:moveTo>
                      <a:pt x="0" y="0"/>
                    </a:moveTo>
                    <a:lnTo>
                      <a:pt x="0" y="919"/>
                    </a:lnTo>
                    <a:lnTo>
                      <a:pt x="2293" y="919"/>
                    </a:lnTo>
                    <a:lnTo>
                      <a:pt x="2293"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2" name="Google Shape;412;p28"/>
              <p:cNvSpPr/>
              <p:nvPr/>
            </p:nvSpPr>
            <p:spPr>
              <a:xfrm>
                <a:off x="4642425" y="2580975"/>
                <a:ext cx="93250" cy="75700"/>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3" name="Google Shape;413;p28"/>
              <p:cNvSpPr/>
              <p:nvPr/>
            </p:nvSpPr>
            <p:spPr>
              <a:xfrm>
                <a:off x="4688825" y="2580975"/>
                <a:ext cx="46625" cy="75700"/>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nvGrpSpPr>
            <p:cNvPr id="414" name="Google Shape;414;p28"/>
            <p:cNvGrpSpPr/>
            <p:nvPr/>
          </p:nvGrpSpPr>
          <p:grpSpPr>
            <a:xfrm>
              <a:off x="4192325" y="1565187"/>
              <a:ext cx="301703" cy="366775"/>
              <a:chOff x="4192325" y="1565187"/>
              <a:chExt cx="301703" cy="366775"/>
            </a:xfrm>
          </p:grpSpPr>
          <p:sp>
            <p:nvSpPr>
              <p:cNvPr id="415" name="Google Shape;415;p28"/>
              <p:cNvSpPr/>
              <p:nvPr/>
            </p:nvSpPr>
            <p:spPr>
              <a:xfrm>
                <a:off x="4192325" y="1565187"/>
                <a:ext cx="294127" cy="366775"/>
              </a:xfrm>
              <a:custGeom>
                <a:avLst/>
                <a:gdLst/>
                <a:ahLst/>
                <a:cxnLst/>
                <a:rect l="l" t="t" r="r" b="b"/>
                <a:pathLst>
                  <a:path w="10715" h="13364" extrusionOk="0">
                    <a:moveTo>
                      <a:pt x="0" y="0"/>
                    </a:moveTo>
                    <a:lnTo>
                      <a:pt x="0" y="13364"/>
                    </a:lnTo>
                    <a:lnTo>
                      <a:pt x="5513" y="13364"/>
                    </a:lnTo>
                    <a:lnTo>
                      <a:pt x="10714" y="13061"/>
                    </a:lnTo>
                    <a:lnTo>
                      <a:pt x="10714" y="304"/>
                    </a:lnTo>
                    <a:lnTo>
                      <a:pt x="5513"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6" name="Google Shape;416;p28"/>
              <p:cNvSpPr/>
              <p:nvPr/>
            </p:nvSpPr>
            <p:spPr>
              <a:xfrm>
                <a:off x="4255241" y="1756149"/>
                <a:ext cx="175872" cy="25002"/>
              </a:xfrm>
              <a:custGeom>
                <a:avLst/>
                <a:gdLst/>
                <a:ahLst/>
                <a:cxnLst/>
                <a:rect l="l" t="t" r="r" b="b"/>
                <a:pathLst>
                  <a:path w="6407" h="911" extrusionOk="0">
                    <a:moveTo>
                      <a:pt x="1" y="1"/>
                    </a:moveTo>
                    <a:lnTo>
                      <a:pt x="1" y="911"/>
                    </a:lnTo>
                    <a:lnTo>
                      <a:pt x="6406" y="911"/>
                    </a:lnTo>
                    <a:lnTo>
                      <a:pt x="6406"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7" name="Google Shape;417;p28"/>
              <p:cNvSpPr/>
              <p:nvPr/>
            </p:nvSpPr>
            <p:spPr>
              <a:xfrm>
                <a:off x="4343163" y="1565187"/>
                <a:ext cx="150865" cy="366775"/>
              </a:xfrm>
              <a:custGeom>
                <a:avLst/>
                <a:gdLst/>
                <a:ahLst/>
                <a:cxnLst/>
                <a:rect l="l" t="t" r="r" b="b"/>
                <a:pathLst>
                  <a:path w="5496" h="13364" extrusionOk="0">
                    <a:moveTo>
                      <a:pt x="0" y="0"/>
                    </a:moveTo>
                    <a:lnTo>
                      <a:pt x="0" y="13364"/>
                    </a:lnTo>
                    <a:lnTo>
                      <a:pt x="5496" y="13364"/>
                    </a:lnTo>
                    <a:lnTo>
                      <a:pt x="5496" y="0"/>
                    </a:lnTo>
                    <a:close/>
                  </a:path>
                </a:pathLst>
              </a:custGeom>
              <a:solidFill>
                <a:srgbClr val="FFCCC2"/>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8" name="Google Shape;418;p28"/>
              <p:cNvSpPr/>
              <p:nvPr/>
            </p:nvSpPr>
            <p:spPr>
              <a:xfrm>
                <a:off x="4343163" y="1756149"/>
                <a:ext cx="87950" cy="25002"/>
              </a:xfrm>
              <a:custGeom>
                <a:avLst/>
                <a:gdLst/>
                <a:ahLst/>
                <a:cxnLst/>
                <a:rect l="l" t="t" r="r" b="b"/>
                <a:pathLst>
                  <a:path w="3204" h="911" extrusionOk="0">
                    <a:moveTo>
                      <a:pt x="0" y="1"/>
                    </a:moveTo>
                    <a:lnTo>
                      <a:pt x="0" y="911"/>
                    </a:lnTo>
                    <a:lnTo>
                      <a:pt x="3203" y="911"/>
                    </a:lnTo>
                    <a:lnTo>
                      <a:pt x="3203" y="1"/>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19" name="Google Shape;419;p28"/>
              <p:cNvSpPr/>
              <p:nvPr/>
            </p:nvSpPr>
            <p:spPr>
              <a:xfrm>
                <a:off x="4267730" y="1806346"/>
                <a:ext cx="150893" cy="25249"/>
              </a:xfrm>
              <a:custGeom>
                <a:avLst/>
                <a:gdLst/>
                <a:ahLst/>
                <a:cxnLst/>
                <a:rect l="l" t="t" r="r" b="b"/>
                <a:pathLst>
                  <a:path w="5497" h="920" extrusionOk="0">
                    <a:moveTo>
                      <a:pt x="1" y="0"/>
                    </a:moveTo>
                    <a:lnTo>
                      <a:pt x="1" y="919"/>
                    </a:lnTo>
                    <a:lnTo>
                      <a:pt x="5496" y="919"/>
                    </a:lnTo>
                    <a:lnTo>
                      <a:pt x="549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0" name="Google Shape;420;p28"/>
              <p:cNvSpPr/>
              <p:nvPr/>
            </p:nvSpPr>
            <p:spPr>
              <a:xfrm>
                <a:off x="4343163" y="1806346"/>
                <a:ext cx="75460" cy="25249"/>
              </a:xfrm>
              <a:custGeom>
                <a:avLst/>
                <a:gdLst/>
                <a:ahLst/>
                <a:cxnLst/>
                <a:rect l="l" t="t" r="r" b="b"/>
                <a:pathLst>
                  <a:path w="2749" h="920" extrusionOk="0">
                    <a:moveTo>
                      <a:pt x="0" y="0"/>
                    </a:moveTo>
                    <a:lnTo>
                      <a:pt x="0" y="919"/>
                    </a:lnTo>
                    <a:lnTo>
                      <a:pt x="2748" y="919"/>
                    </a:lnTo>
                    <a:lnTo>
                      <a:pt x="2748" y="0"/>
                    </a:lnTo>
                    <a:close/>
                  </a:path>
                </a:pathLst>
              </a:custGeom>
              <a:solidFill>
                <a:srgbClr val="7376EC"/>
              </a:solidFill>
              <a:ln>
                <a:noFill/>
              </a:ln>
            </p:spPr>
            <p:txBody>
              <a:bodyPr spcFirstLastPara="1" wrap="square" lIns="78190" tIns="78190" rIns="78190" bIns="78190" anchor="ctr" anchorCtr="0">
                <a:noAutofit/>
              </a:bodyPr>
              <a:lstStyle/>
              <a:p>
                <a:endParaRPr sz="1049" dirty="0">
                  <a:latin typeface="Poppins" panose="00000500000000000000" pitchFamily="2" charset="0"/>
                  <a:cs typeface="Poppins" panose="00000500000000000000" pitchFamily="2" charset="0"/>
                </a:endParaRPr>
              </a:p>
            </p:txBody>
          </p:sp>
          <p:sp>
            <p:nvSpPr>
              <p:cNvPr id="421" name="Google Shape;421;p28"/>
              <p:cNvSpPr/>
              <p:nvPr/>
            </p:nvSpPr>
            <p:spPr>
              <a:xfrm>
                <a:off x="4280220" y="1856543"/>
                <a:ext cx="125913" cy="25249"/>
              </a:xfrm>
              <a:custGeom>
                <a:avLst/>
                <a:gdLst/>
                <a:ahLst/>
                <a:cxnLst/>
                <a:rect l="l" t="t" r="r" b="b"/>
                <a:pathLst>
                  <a:path w="4587" h="920" extrusionOk="0">
                    <a:moveTo>
                      <a:pt x="1" y="0"/>
                    </a:moveTo>
                    <a:lnTo>
                      <a:pt x="1" y="919"/>
                    </a:lnTo>
                    <a:lnTo>
                      <a:pt x="4586" y="919"/>
                    </a:lnTo>
                    <a:lnTo>
                      <a:pt x="4586"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2" name="Google Shape;422;p28"/>
              <p:cNvSpPr/>
              <p:nvPr/>
            </p:nvSpPr>
            <p:spPr>
              <a:xfrm>
                <a:off x="4343163" y="1856543"/>
                <a:ext cx="62970" cy="25249"/>
              </a:xfrm>
              <a:custGeom>
                <a:avLst/>
                <a:gdLst/>
                <a:ahLst/>
                <a:cxnLst/>
                <a:rect l="l" t="t" r="r" b="b"/>
                <a:pathLst>
                  <a:path w="2294" h="920" extrusionOk="0">
                    <a:moveTo>
                      <a:pt x="0" y="0"/>
                    </a:moveTo>
                    <a:lnTo>
                      <a:pt x="0" y="919"/>
                    </a:lnTo>
                    <a:lnTo>
                      <a:pt x="2293" y="919"/>
                    </a:lnTo>
                    <a:lnTo>
                      <a:pt x="2293" y="0"/>
                    </a:lnTo>
                    <a:close/>
                  </a:path>
                </a:pathLst>
              </a:custGeom>
              <a:solidFill>
                <a:srgbClr val="7376EC"/>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3" name="Google Shape;423;p28"/>
              <p:cNvSpPr/>
              <p:nvPr/>
            </p:nvSpPr>
            <p:spPr>
              <a:xfrm>
                <a:off x="4292216" y="1628283"/>
                <a:ext cx="102389" cy="83103"/>
              </a:xfrm>
              <a:custGeom>
                <a:avLst/>
                <a:gdLst/>
                <a:ahLst/>
                <a:cxnLst/>
                <a:rect l="l" t="t" r="r" b="b"/>
                <a:pathLst>
                  <a:path w="3730" h="3028" extrusionOk="0">
                    <a:moveTo>
                      <a:pt x="1075" y="1"/>
                    </a:moveTo>
                    <a:cubicBezTo>
                      <a:pt x="826" y="1"/>
                      <a:pt x="576" y="97"/>
                      <a:pt x="384" y="288"/>
                    </a:cubicBezTo>
                    <a:cubicBezTo>
                      <a:pt x="1" y="663"/>
                      <a:pt x="1" y="1279"/>
                      <a:pt x="384" y="1662"/>
                    </a:cubicBezTo>
                    <a:lnTo>
                      <a:pt x="1865" y="3027"/>
                    </a:lnTo>
                    <a:lnTo>
                      <a:pt x="3346" y="1662"/>
                    </a:lnTo>
                    <a:cubicBezTo>
                      <a:pt x="3730" y="1279"/>
                      <a:pt x="3730" y="663"/>
                      <a:pt x="3346" y="288"/>
                    </a:cubicBezTo>
                    <a:cubicBezTo>
                      <a:pt x="3159" y="97"/>
                      <a:pt x="2911" y="1"/>
                      <a:pt x="2663" y="1"/>
                    </a:cubicBezTo>
                    <a:cubicBezTo>
                      <a:pt x="2414" y="1"/>
                      <a:pt x="2164" y="97"/>
                      <a:pt x="1972" y="288"/>
                    </a:cubicBezTo>
                    <a:lnTo>
                      <a:pt x="1865" y="387"/>
                    </a:lnTo>
                    <a:lnTo>
                      <a:pt x="1758" y="288"/>
                    </a:lnTo>
                    <a:cubicBezTo>
                      <a:pt x="1571" y="97"/>
                      <a:pt x="1323" y="1"/>
                      <a:pt x="1075"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424" name="Google Shape;424;p28"/>
              <p:cNvSpPr/>
              <p:nvPr/>
            </p:nvSpPr>
            <p:spPr>
              <a:xfrm>
                <a:off x="4343163" y="1628283"/>
                <a:ext cx="51194" cy="83103"/>
              </a:xfrm>
              <a:custGeom>
                <a:avLst/>
                <a:gdLst/>
                <a:ahLst/>
                <a:cxnLst/>
                <a:rect l="l" t="t" r="r" b="b"/>
                <a:pathLst>
                  <a:path w="1865" h="3028" extrusionOk="0">
                    <a:moveTo>
                      <a:pt x="794" y="1"/>
                    </a:moveTo>
                    <a:cubicBezTo>
                      <a:pt x="545" y="1"/>
                      <a:pt x="295" y="97"/>
                      <a:pt x="107" y="288"/>
                    </a:cubicBezTo>
                    <a:lnTo>
                      <a:pt x="0" y="387"/>
                    </a:lnTo>
                    <a:lnTo>
                      <a:pt x="0" y="3027"/>
                    </a:lnTo>
                    <a:lnTo>
                      <a:pt x="1481" y="1662"/>
                    </a:lnTo>
                    <a:cubicBezTo>
                      <a:pt x="1865" y="1279"/>
                      <a:pt x="1865" y="663"/>
                      <a:pt x="1481" y="288"/>
                    </a:cubicBezTo>
                    <a:cubicBezTo>
                      <a:pt x="1294" y="97"/>
                      <a:pt x="1044" y="1"/>
                      <a:pt x="794" y="1"/>
                    </a:cubicBezTo>
                    <a:close/>
                  </a:path>
                </a:pathLst>
              </a:custGeom>
              <a:solidFill>
                <a:srgbClr val="FFFFFF"/>
              </a:solidFill>
              <a:ln>
                <a:noFill/>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grpSp>
      <p:sp>
        <p:nvSpPr>
          <p:cNvPr id="2" name="Google Shape;510;p32">
            <a:extLst>
              <a:ext uri="{FF2B5EF4-FFF2-40B4-BE49-F238E27FC236}">
                <a16:creationId xmlns:a16="http://schemas.microsoft.com/office/drawing/2014/main" id="{D187081B-9BFF-59B2-3C57-AF38427C925E}"/>
              </a:ext>
            </a:extLst>
          </p:cNvPr>
          <p:cNvSpPr txBox="1">
            <a:spLocks/>
          </p:cNvSpPr>
          <p:nvPr/>
        </p:nvSpPr>
        <p:spPr>
          <a:xfrm>
            <a:off x="983983" y="1452111"/>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Raleway ExtraBold"/>
              <a:buNone/>
              <a:defRPr sz="1881"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9pPr>
          </a:lstStyle>
          <a:p>
            <a:pPr algn="l"/>
            <a:r>
              <a:rPr lang="en-US" sz="2000" b="1" dirty="0">
                <a:latin typeface="Poppins" panose="00000500000000000000" pitchFamily="2" charset="0"/>
                <a:cs typeface="Poppins" panose="00000500000000000000" pitchFamily="2" charset="0"/>
              </a:rPr>
              <a:t>THE PROBLEM</a:t>
            </a:r>
          </a:p>
        </p:txBody>
      </p:sp>
      <p:pic>
        <p:nvPicPr>
          <p:cNvPr id="14" name="Google Shape;452;p29">
            <a:hlinkClick r:id="rId3" action="ppaction://hlinksldjump"/>
            <a:extLst>
              <a:ext uri="{FF2B5EF4-FFF2-40B4-BE49-F238E27FC236}">
                <a16:creationId xmlns:a16="http://schemas.microsoft.com/office/drawing/2014/main" id="{73CA60D3-53A1-2AFA-C214-9C849E6CB663}"/>
              </a:ext>
            </a:extLst>
          </p:cNvPr>
          <p:cNvPicPr preferRelativeResize="0"/>
          <p:nvPr/>
        </p:nvPicPr>
        <p:blipFill rotWithShape="1">
          <a:blip r:embed="rId4">
            <a:alphaModFix/>
          </a:blip>
          <a:srcRect t="465" b="475"/>
          <a:stretch/>
        </p:blipFill>
        <p:spPr>
          <a:xfrm>
            <a:off x="5713099" y="1657177"/>
            <a:ext cx="279063" cy="272009"/>
          </a:xfrm>
          <a:prstGeom prst="rect">
            <a:avLst/>
          </a:prstGeom>
          <a:noFill/>
          <a:ln>
            <a:noFill/>
          </a:ln>
        </p:spPr>
      </p:pic>
      <p:pic>
        <p:nvPicPr>
          <p:cNvPr id="11" name="Google Shape;459;p29">
            <a:hlinkClick r:id="rId5" action="ppaction://hlinksldjump"/>
            <a:extLst>
              <a:ext uri="{FF2B5EF4-FFF2-40B4-BE49-F238E27FC236}">
                <a16:creationId xmlns:a16="http://schemas.microsoft.com/office/drawing/2014/main" id="{BD02994A-F1CB-8E48-C36D-2737C8FF2451}"/>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2" name="Google Shape;460;p29">
            <a:hlinkClick r:id="rId7" action="ppaction://hlinksldjump"/>
            <a:extLst>
              <a:ext uri="{FF2B5EF4-FFF2-40B4-BE49-F238E27FC236}">
                <a16:creationId xmlns:a16="http://schemas.microsoft.com/office/drawing/2014/main" id="{FDD8C156-7E8C-69E1-4A5A-BF8F76832B3A}"/>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3" name="Google Shape;461;p29">
            <a:hlinkClick r:id="" action="ppaction://hlinkshowjump?jump=nextslide"/>
            <a:extLst>
              <a:ext uri="{FF2B5EF4-FFF2-40B4-BE49-F238E27FC236}">
                <a16:creationId xmlns:a16="http://schemas.microsoft.com/office/drawing/2014/main" id="{10AD4B08-ED64-C060-1652-4434AA471CC9}"/>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5" name="Google Shape;462;p29">
            <a:hlinkClick r:id="" action="ppaction://hlinkshowjump?jump=previousslide"/>
            <a:extLst>
              <a:ext uri="{FF2B5EF4-FFF2-40B4-BE49-F238E27FC236}">
                <a16:creationId xmlns:a16="http://schemas.microsoft.com/office/drawing/2014/main" id="{E353FBBB-2B25-04BB-3687-DEE676218369}"/>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6" name="Google Shape;463;p29">
            <a:hlinkClick r:id="rId10" action="ppaction://hlinksldjump"/>
            <a:extLst>
              <a:ext uri="{FF2B5EF4-FFF2-40B4-BE49-F238E27FC236}">
                <a16:creationId xmlns:a16="http://schemas.microsoft.com/office/drawing/2014/main" id="{A47D623C-D66E-93DD-BCA4-320E4123DAF6}"/>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4;p29">
            <a:hlinkClick r:id="rId11" action="ppaction://hlinksldjump"/>
            <a:extLst>
              <a:ext uri="{FF2B5EF4-FFF2-40B4-BE49-F238E27FC236}">
                <a16:creationId xmlns:a16="http://schemas.microsoft.com/office/drawing/2014/main" id="{2B32B60E-1B36-0BB6-66BE-15BB2489DAC7}"/>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5;p29">
            <a:hlinkClick r:id="rId12" action="ppaction://hlinksldjump"/>
            <a:extLst>
              <a:ext uri="{FF2B5EF4-FFF2-40B4-BE49-F238E27FC236}">
                <a16:creationId xmlns:a16="http://schemas.microsoft.com/office/drawing/2014/main" id="{E713ABE1-EDED-1533-9E90-68F06480442A}"/>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6;p29">
            <a:hlinkClick r:id="rId13" action="ppaction://hlinksldjump"/>
            <a:extLst>
              <a:ext uri="{FF2B5EF4-FFF2-40B4-BE49-F238E27FC236}">
                <a16:creationId xmlns:a16="http://schemas.microsoft.com/office/drawing/2014/main" id="{1FE02515-5D62-AF95-938B-9295CC5033AB}"/>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 name="TextBox 2">
            <a:extLst>
              <a:ext uri="{FF2B5EF4-FFF2-40B4-BE49-F238E27FC236}">
                <a16:creationId xmlns:a16="http://schemas.microsoft.com/office/drawing/2014/main" id="{6203405B-6B54-6BD0-0442-18135A72F2C2}"/>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6</a:t>
            </a:r>
            <a:endParaRPr lang="en-US" sz="1800" b="1" dirty="0">
              <a:solidFill>
                <a:schemeClr val="bg2"/>
              </a:solidFill>
            </a:endParaRPr>
          </a:p>
        </p:txBody>
      </p:sp>
    </p:spTree>
    <p:extLst>
      <p:ext uri="{BB962C8B-B14F-4D97-AF65-F5344CB8AC3E}">
        <p14:creationId xmlns:p14="http://schemas.microsoft.com/office/powerpoint/2010/main" val="203384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grpSp>
        <p:nvGrpSpPr>
          <p:cNvPr id="379" name="Google Shape;379;p27"/>
          <p:cNvGrpSpPr/>
          <p:nvPr/>
        </p:nvGrpSpPr>
        <p:grpSpPr>
          <a:xfrm>
            <a:off x="2566680" y="3028159"/>
            <a:ext cx="1724916" cy="343773"/>
            <a:chOff x="4175058" y="1480503"/>
            <a:chExt cx="1453198" cy="282795"/>
          </a:xfrm>
        </p:grpSpPr>
        <p:sp>
          <p:nvSpPr>
            <p:cNvPr id="380" name="Google Shape;380;p27"/>
            <p:cNvSpPr/>
            <p:nvPr/>
          </p:nvSpPr>
          <p:spPr>
            <a:xfrm>
              <a:off x="4175058" y="1480503"/>
              <a:ext cx="336122" cy="282795"/>
            </a:xfrm>
            <a:custGeom>
              <a:avLst/>
              <a:gdLst/>
              <a:ahLst/>
              <a:cxnLst/>
              <a:rect l="l" t="t" r="r" b="b"/>
              <a:pathLst>
                <a:path w="8556" h="7199" extrusionOk="0">
                  <a:moveTo>
                    <a:pt x="2214" y="1"/>
                  </a:moveTo>
                  <a:cubicBezTo>
                    <a:pt x="1086" y="1"/>
                    <a:pt x="1" y="876"/>
                    <a:pt x="1" y="2194"/>
                  </a:cubicBezTo>
                  <a:cubicBezTo>
                    <a:pt x="1" y="2774"/>
                    <a:pt x="224" y="3327"/>
                    <a:pt x="634" y="3737"/>
                  </a:cubicBezTo>
                  <a:lnTo>
                    <a:pt x="4381" y="7199"/>
                  </a:lnTo>
                  <a:cubicBezTo>
                    <a:pt x="7387" y="4014"/>
                    <a:pt x="8556" y="3389"/>
                    <a:pt x="8556" y="2194"/>
                  </a:cubicBezTo>
                  <a:cubicBezTo>
                    <a:pt x="8556" y="1605"/>
                    <a:pt x="8422" y="945"/>
                    <a:pt x="7914" y="642"/>
                  </a:cubicBezTo>
                  <a:cubicBezTo>
                    <a:pt x="7380" y="319"/>
                    <a:pt x="6898" y="129"/>
                    <a:pt x="6441" y="129"/>
                  </a:cubicBezTo>
                  <a:cubicBezTo>
                    <a:pt x="5990" y="129"/>
                    <a:pt x="5565" y="314"/>
                    <a:pt x="5139" y="740"/>
                  </a:cubicBezTo>
                  <a:lnTo>
                    <a:pt x="4381" y="1284"/>
                  </a:lnTo>
                  <a:lnTo>
                    <a:pt x="3739" y="642"/>
                  </a:lnTo>
                  <a:cubicBezTo>
                    <a:pt x="3296" y="199"/>
                    <a:pt x="2750" y="1"/>
                    <a:pt x="2214" y="1"/>
                  </a:cubicBezTo>
                  <a:close/>
                </a:path>
              </a:pathLst>
            </a:custGeom>
            <a:solidFill>
              <a:srgbClr val="FFCCC2"/>
            </a:solidFill>
            <a:ln>
              <a:noFill/>
            </a:ln>
          </p:spPr>
          <p:txBody>
            <a:bodyPr spcFirstLastPara="1" wrap="square" lIns="78190" tIns="78190" rIns="78190" bIns="78190" anchor="ctr" anchorCtr="0">
              <a:noAutofit/>
            </a:bodyPr>
            <a:lstStyle/>
            <a:p>
              <a:endParaRPr sz="1049"/>
            </a:p>
          </p:txBody>
        </p:sp>
        <p:sp>
          <p:nvSpPr>
            <p:cNvPr id="381" name="Google Shape;381;p27"/>
            <p:cNvSpPr/>
            <p:nvPr/>
          </p:nvSpPr>
          <p:spPr>
            <a:xfrm>
              <a:off x="4733596" y="1480503"/>
              <a:ext cx="336122" cy="282795"/>
            </a:xfrm>
            <a:custGeom>
              <a:avLst/>
              <a:gdLst/>
              <a:ahLst/>
              <a:cxnLst/>
              <a:rect l="l" t="t" r="r" b="b"/>
              <a:pathLst>
                <a:path w="8556" h="7199" extrusionOk="0">
                  <a:moveTo>
                    <a:pt x="2214" y="1"/>
                  </a:moveTo>
                  <a:cubicBezTo>
                    <a:pt x="1086" y="1"/>
                    <a:pt x="1" y="876"/>
                    <a:pt x="1" y="2194"/>
                  </a:cubicBezTo>
                  <a:cubicBezTo>
                    <a:pt x="1" y="2774"/>
                    <a:pt x="224" y="3327"/>
                    <a:pt x="634" y="3737"/>
                  </a:cubicBezTo>
                  <a:lnTo>
                    <a:pt x="4381" y="7199"/>
                  </a:lnTo>
                  <a:cubicBezTo>
                    <a:pt x="7387" y="4014"/>
                    <a:pt x="8556" y="3389"/>
                    <a:pt x="8556" y="2194"/>
                  </a:cubicBezTo>
                  <a:cubicBezTo>
                    <a:pt x="8556" y="1605"/>
                    <a:pt x="8422" y="945"/>
                    <a:pt x="7914" y="642"/>
                  </a:cubicBezTo>
                  <a:cubicBezTo>
                    <a:pt x="7380" y="319"/>
                    <a:pt x="6898" y="129"/>
                    <a:pt x="6441" y="129"/>
                  </a:cubicBezTo>
                  <a:cubicBezTo>
                    <a:pt x="5990" y="129"/>
                    <a:pt x="5565" y="314"/>
                    <a:pt x="5139" y="740"/>
                  </a:cubicBezTo>
                  <a:lnTo>
                    <a:pt x="4381" y="1284"/>
                  </a:lnTo>
                  <a:lnTo>
                    <a:pt x="3739" y="642"/>
                  </a:lnTo>
                  <a:cubicBezTo>
                    <a:pt x="3296" y="199"/>
                    <a:pt x="2750" y="1"/>
                    <a:pt x="2214" y="1"/>
                  </a:cubicBezTo>
                  <a:close/>
                </a:path>
              </a:pathLst>
            </a:custGeom>
            <a:solidFill>
              <a:srgbClr val="FFCCC2"/>
            </a:solidFill>
            <a:ln>
              <a:noFill/>
            </a:ln>
          </p:spPr>
          <p:txBody>
            <a:bodyPr spcFirstLastPara="1" wrap="square" lIns="78190" tIns="78190" rIns="78190" bIns="78190" anchor="ctr" anchorCtr="0">
              <a:noAutofit/>
            </a:bodyPr>
            <a:lstStyle/>
            <a:p>
              <a:endParaRPr sz="1049"/>
            </a:p>
          </p:txBody>
        </p:sp>
        <p:sp>
          <p:nvSpPr>
            <p:cNvPr id="382" name="Google Shape;382;p27"/>
            <p:cNvSpPr/>
            <p:nvPr/>
          </p:nvSpPr>
          <p:spPr>
            <a:xfrm>
              <a:off x="5292134" y="1480503"/>
              <a:ext cx="336122" cy="282795"/>
            </a:xfrm>
            <a:custGeom>
              <a:avLst/>
              <a:gdLst/>
              <a:ahLst/>
              <a:cxnLst/>
              <a:rect l="l" t="t" r="r" b="b"/>
              <a:pathLst>
                <a:path w="8556" h="7199" extrusionOk="0">
                  <a:moveTo>
                    <a:pt x="2214" y="1"/>
                  </a:moveTo>
                  <a:cubicBezTo>
                    <a:pt x="1086" y="1"/>
                    <a:pt x="1" y="876"/>
                    <a:pt x="1" y="2194"/>
                  </a:cubicBezTo>
                  <a:cubicBezTo>
                    <a:pt x="1" y="2774"/>
                    <a:pt x="224" y="3327"/>
                    <a:pt x="634" y="3737"/>
                  </a:cubicBezTo>
                  <a:lnTo>
                    <a:pt x="4381" y="7199"/>
                  </a:lnTo>
                  <a:cubicBezTo>
                    <a:pt x="7387" y="4014"/>
                    <a:pt x="8556" y="3389"/>
                    <a:pt x="8556" y="2194"/>
                  </a:cubicBezTo>
                  <a:cubicBezTo>
                    <a:pt x="8556" y="1605"/>
                    <a:pt x="8422" y="945"/>
                    <a:pt x="7914" y="642"/>
                  </a:cubicBezTo>
                  <a:cubicBezTo>
                    <a:pt x="7380" y="319"/>
                    <a:pt x="6898" y="129"/>
                    <a:pt x="6441" y="129"/>
                  </a:cubicBezTo>
                  <a:cubicBezTo>
                    <a:pt x="5990" y="129"/>
                    <a:pt x="5565" y="314"/>
                    <a:pt x="5139" y="740"/>
                  </a:cubicBezTo>
                  <a:lnTo>
                    <a:pt x="4381" y="1284"/>
                  </a:lnTo>
                  <a:lnTo>
                    <a:pt x="3739" y="642"/>
                  </a:lnTo>
                  <a:cubicBezTo>
                    <a:pt x="3296" y="199"/>
                    <a:pt x="2750" y="1"/>
                    <a:pt x="2214" y="1"/>
                  </a:cubicBezTo>
                  <a:close/>
                </a:path>
              </a:pathLst>
            </a:custGeom>
            <a:solidFill>
              <a:srgbClr val="FFCCC2"/>
            </a:solidFill>
            <a:ln>
              <a:noFill/>
            </a:ln>
          </p:spPr>
          <p:txBody>
            <a:bodyPr spcFirstLastPara="1" wrap="square" lIns="78190" tIns="78190" rIns="78190" bIns="78190" anchor="ctr" anchorCtr="0">
              <a:noAutofit/>
            </a:bodyPr>
            <a:lstStyle/>
            <a:p>
              <a:endParaRPr sz="1049"/>
            </a:p>
          </p:txBody>
        </p:sp>
      </p:grpSp>
      <p:pic>
        <p:nvPicPr>
          <p:cNvPr id="2" name="Google Shape;452;p29">
            <a:hlinkClick r:id="rId3" action="ppaction://hlinksldjump"/>
            <a:extLst>
              <a:ext uri="{FF2B5EF4-FFF2-40B4-BE49-F238E27FC236}">
                <a16:creationId xmlns:a16="http://schemas.microsoft.com/office/drawing/2014/main" id="{50DE7A33-278C-9307-A011-196F28F04AC6}"/>
              </a:ext>
            </a:extLst>
          </p:cNvPr>
          <p:cNvPicPr preferRelativeResize="0"/>
          <p:nvPr/>
        </p:nvPicPr>
        <p:blipFill rotWithShape="1">
          <a:blip r:embed="rId4">
            <a:alphaModFix/>
          </a:blip>
          <a:srcRect t="465" b="475"/>
          <a:stretch/>
        </p:blipFill>
        <p:spPr>
          <a:xfrm>
            <a:off x="5713099" y="1657177"/>
            <a:ext cx="279063" cy="272009"/>
          </a:xfrm>
          <a:prstGeom prst="rect">
            <a:avLst/>
          </a:prstGeom>
          <a:noFill/>
          <a:ln>
            <a:noFill/>
          </a:ln>
        </p:spPr>
      </p:pic>
      <p:sp>
        <p:nvSpPr>
          <p:cNvPr id="11" name="Google Shape;510;p32">
            <a:extLst>
              <a:ext uri="{FF2B5EF4-FFF2-40B4-BE49-F238E27FC236}">
                <a16:creationId xmlns:a16="http://schemas.microsoft.com/office/drawing/2014/main" id="{85991C00-9815-ECE3-845C-FFFC3AEAB07B}"/>
              </a:ext>
            </a:extLst>
          </p:cNvPr>
          <p:cNvSpPr txBox="1">
            <a:spLocks/>
          </p:cNvSpPr>
          <p:nvPr/>
        </p:nvSpPr>
        <p:spPr>
          <a:xfrm>
            <a:off x="983983" y="1452111"/>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Raleway ExtraBold"/>
              <a:buNone/>
              <a:defRPr sz="1881"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9pPr>
          </a:lstStyle>
          <a:p>
            <a:pPr algn="l"/>
            <a:r>
              <a:rPr lang="en-US" sz="2000" b="1" dirty="0">
                <a:latin typeface="Poppins" panose="00000500000000000000" pitchFamily="2" charset="0"/>
                <a:cs typeface="Poppins" panose="00000500000000000000" pitchFamily="2" charset="0"/>
              </a:rPr>
              <a:t>THE GOAL</a:t>
            </a:r>
          </a:p>
        </p:txBody>
      </p:sp>
      <p:sp>
        <p:nvSpPr>
          <p:cNvPr id="16" name="Google Shape;389;p28">
            <a:extLst>
              <a:ext uri="{FF2B5EF4-FFF2-40B4-BE49-F238E27FC236}">
                <a16:creationId xmlns:a16="http://schemas.microsoft.com/office/drawing/2014/main" id="{2FCA0C75-8A2F-2C65-EDB9-1C012AD7AA0E}"/>
              </a:ext>
            </a:extLst>
          </p:cNvPr>
          <p:cNvSpPr txBox="1">
            <a:spLocks/>
          </p:cNvSpPr>
          <p:nvPr/>
        </p:nvSpPr>
        <p:spPr>
          <a:xfrm>
            <a:off x="1443115" y="3588917"/>
            <a:ext cx="3971706" cy="278892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9pPr>
          </a:lstStyle>
          <a:p>
            <a:pPr marL="0" indent="0" algn="ctr">
              <a:lnSpc>
                <a:spcPct val="107000"/>
              </a:lnSpc>
              <a:spcBef>
                <a:spcPts val="0"/>
              </a:spcBef>
              <a:spcAft>
                <a:spcPts val="800"/>
              </a:spcAft>
              <a:buNone/>
            </a:pPr>
            <a:r>
              <a:rPr lang="en-PH" sz="1600" dirty="0">
                <a:solidFill>
                  <a:schemeClr val="bg2"/>
                </a:solidFill>
                <a:effectLst/>
                <a:latin typeface="Poppins" panose="00000500000000000000" pitchFamily="2" charset="0"/>
                <a:ea typeface="Calibri" panose="020F0502020204030204" pitchFamily="34" charset="0"/>
                <a:cs typeface="Poppins" panose="00000500000000000000" pitchFamily="2" charset="0"/>
              </a:rPr>
              <a:t>Our school management application will let users track students’ performance and check school-related information. This will affect how the school connects with students and parents by giving them convenience to access relevant school-related information faster and easier. </a:t>
            </a:r>
            <a:r>
              <a:rPr lang="en-PH" sz="1600" dirty="0">
                <a:solidFill>
                  <a:schemeClr val="bg2"/>
                </a:solidFill>
                <a:latin typeface="Poppins" panose="00000500000000000000" pitchFamily="2" charset="0"/>
                <a:ea typeface="Calibri" panose="020F0502020204030204" pitchFamily="34" charset="0"/>
                <a:cs typeface="Poppins" panose="00000500000000000000" pitchFamily="2" charset="0"/>
              </a:rPr>
              <a:t>W</a:t>
            </a:r>
            <a:r>
              <a:rPr lang="en-PH" sz="1600" dirty="0">
                <a:solidFill>
                  <a:schemeClr val="bg2"/>
                </a:solidFill>
                <a:effectLst/>
                <a:latin typeface="Poppins" panose="00000500000000000000" pitchFamily="2" charset="0"/>
                <a:ea typeface="Calibri" panose="020F0502020204030204" pitchFamily="34" charset="0"/>
                <a:cs typeface="Poppins" panose="00000500000000000000" pitchFamily="2" charset="0"/>
              </a:rPr>
              <a:t>e will measure effectiveness by looking how frequent users utilize</a:t>
            </a:r>
            <a:r>
              <a:rPr lang="en-PH" sz="1600" dirty="0">
                <a:solidFill>
                  <a:schemeClr val="bg2"/>
                </a:solidFill>
                <a:latin typeface="Poppins" panose="00000500000000000000" pitchFamily="2" charset="0"/>
                <a:ea typeface="Calibri" panose="020F0502020204030204" pitchFamily="34" charset="0"/>
                <a:cs typeface="Poppins" panose="00000500000000000000" pitchFamily="2" charset="0"/>
              </a:rPr>
              <a:t> the application.</a:t>
            </a:r>
          </a:p>
        </p:txBody>
      </p:sp>
      <p:pic>
        <p:nvPicPr>
          <p:cNvPr id="12" name="Google Shape;459;p29">
            <a:hlinkClick r:id="rId5" action="ppaction://hlinksldjump"/>
            <a:extLst>
              <a:ext uri="{FF2B5EF4-FFF2-40B4-BE49-F238E27FC236}">
                <a16:creationId xmlns:a16="http://schemas.microsoft.com/office/drawing/2014/main" id="{6D3B8DD0-8E37-28DA-84BA-341678BA1F06}"/>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3" name="Google Shape;460;p29">
            <a:hlinkClick r:id="rId7" action="ppaction://hlinksldjump"/>
            <a:extLst>
              <a:ext uri="{FF2B5EF4-FFF2-40B4-BE49-F238E27FC236}">
                <a16:creationId xmlns:a16="http://schemas.microsoft.com/office/drawing/2014/main" id="{68A9F590-CE6E-9FF4-82CA-B3DBACE40443}"/>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4" name="Google Shape;461;p29">
            <a:hlinkClick r:id="" action="ppaction://hlinkshowjump?jump=nextslide"/>
            <a:extLst>
              <a:ext uri="{FF2B5EF4-FFF2-40B4-BE49-F238E27FC236}">
                <a16:creationId xmlns:a16="http://schemas.microsoft.com/office/drawing/2014/main" id="{005848E9-8F54-D71F-C051-FA0129351023}"/>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5" name="Google Shape;462;p29">
            <a:hlinkClick r:id="" action="ppaction://hlinkshowjump?jump=previousslide"/>
            <a:extLst>
              <a:ext uri="{FF2B5EF4-FFF2-40B4-BE49-F238E27FC236}">
                <a16:creationId xmlns:a16="http://schemas.microsoft.com/office/drawing/2014/main" id="{8383DA51-D278-61CF-B667-D9512F8E8F46}"/>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7" name="Google Shape;463;p29">
            <a:hlinkClick r:id="rId10" action="ppaction://hlinksldjump"/>
            <a:extLst>
              <a:ext uri="{FF2B5EF4-FFF2-40B4-BE49-F238E27FC236}">
                <a16:creationId xmlns:a16="http://schemas.microsoft.com/office/drawing/2014/main" id="{A94BF322-0D2A-0A34-8BEE-AD59650786F9}"/>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8" name="Google Shape;464;p29">
            <a:hlinkClick r:id="rId11" action="ppaction://hlinksldjump"/>
            <a:extLst>
              <a:ext uri="{FF2B5EF4-FFF2-40B4-BE49-F238E27FC236}">
                <a16:creationId xmlns:a16="http://schemas.microsoft.com/office/drawing/2014/main" id="{1C59AB76-AF7C-684D-BADA-36279E91EF70}"/>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5;p29">
            <a:hlinkClick r:id="rId12" action="ppaction://hlinksldjump"/>
            <a:extLst>
              <a:ext uri="{FF2B5EF4-FFF2-40B4-BE49-F238E27FC236}">
                <a16:creationId xmlns:a16="http://schemas.microsoft.com/office/drawing/2014/main" id="{3249E33B-4685-90AA-3B2C-9D85CDACA4E4}"/>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6;p29">
            <a:hlinkClick r:id="rId13" action="ppaction://hlinksldjump"/>
            <a:extLst>
              <a:ext uri="{FF2B5EF4-FFF2-40B4-BE49-F238E27FC236}">
                <a16:creationId xmlns:a16="http://schemas.microsoft.com/office/drawing/2014/main" id="{86507A0D-8FE5-51EB-38D1-BBEEEAD86A6E}"/>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3" name="TextBox 2">
            <a:extLst>
              <a:ext uri="{FF2B5EF4-FFF2-40B4-BE49-F238E27FC236}">
                <a16:creationId xmlns:a16="http://schemas.microsoft.com/office/drawing/2014/main" id="{18441E55-81B3-1864-0A39-02DBF9FDE32A}"/>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7</a:t>
            </a:r>
            <a:endParaRPr lang="en-US" sz="1800" b="1" dirty="0">
              <a:solidFill>
                <a:schemeClr val="bg2"/>
              </a:solidFill>
            </a:endParaRPr>
          </a:p>
        </p:txBody>
      </p:sp>
    </p:spTree>
    <p:extLst>
      <p:ext uri="{BB962C8B-B14F-4D97-AF65-F5344CB8AC3E}">
        <p14:creationId xmlns:p14="http://schemas.microsoft.com/office/powerpoint/2010/main" val="359531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p37"/>
          <p:cNvGrpSpPr/>
          <p:nvPr/>
        </p:nvGrpSpPr>
        <p:grpSpPr>
          <a:xfrm>
            <a:off x="1467810" y="5316719"/>
            <a:ext cx="3902473" cy="2616895"/>
            <a:chOff x="2418345" y="3251296"/>
            <a:chExt cx="5518926" cy="1725906"/>
          </a:xfrm>
        </p:grpSpPr>
        <p:sp>
          <p:nvSpPr>
            <p:cNvPr id="668" name="Google Shape;668;p37"/>
            <p:cNvSpPr/>
            <p:nvPr/>
          </p:nvSpPr>
          <p:spPr>
            <a:xfrm>
              <a:off x="2418345" y="3708202"/>
              <a:ext cx="55086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69" name="Google Shape;669;p37"/>
            <p:cNvSpPr/>
            <p:nvPr/>
          </p:nvSpPr>
          <p:spPr>
            <a:xfrm>
              <a:off x="2418345" y="3251296"/>
              <a:ext cx="5508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70" name="Google Shape;670;p37"/>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671" name="Google Shape;671;p37">
            <a:hlinkClick r:id="rId3" action="ppaction://hlinksldjump"/>
          </p:cNvPr>
          <p:cNvPicPr preferRelativeResize="0"/>
          <p:nvPr/>
        </p:nvPicPr>
        <p:blipFill rotWithShape="1">
          <a:blip r:embed="rId4">
            <a:alphaModFix/>
          </a:blip>
          <a:srcRect t="465" b="475"/>
          <a:stretch/>
        </p:blipFill>
        <p:spPr>
          <a:xfrm>
            <a:off x="4889970" y="5522001"/>
            <a:ext cx="279063" cy="272009"/>
          </a:xfrm>
          <a:prstGeom prst="rect">
            <a:avLst/>
          </a:prstGeom>
          <a:noFill/>
          <a:ln>
            <a:noFill/>
          </a:ln>
        </p:spPr>
      </p:pic>
      <p:sp>
        <p:nvSpPr>
          <p:cNvPr id="673" name="Google Shape;673;p37"/>
          <p:cNvSpPr txBox="1">
            <a:spLocks noGrp="1"/>
          </p:cNvSpPr>
          <p:nvPr>
            <p:ph type="subTitle" idx="1"/>
          </p:nvPr>
        </p:nvSpPr>
        <p:spPr>
          <a:xfrm>
            <a:off x="1726990" y="6130648"/>
            <a:ext cx="3404173" cy="1595866"/>
          </a:xfrm>
          <a:prstGeom prst="rect">
            <a:avLst/>
          </a:prstGeom>
        </p:spPr>
        <p:txBody>
          <a:bodyPr spcFirstLastPara="1" wrap="square" lIns="0" tIns="0" rIns="0" bIns="0" anchor="ctr" anchorCtr="0">
            <a:noAutofit/>
          </a:bodyPr>
          <a:lstStyle/>
          <a:p>
            <a:pPr marL="0" indent="0">
              <a:buNone/>
            </a:pPr>
            <a:r>
              <a:rPr lang="en-PH" sz="1400" dirty="0">
                <a:effectLst/>
                <a:latin typeface="Poppins" panose="00000500000000000000" pitchFamily="2" charset="0"/>
                <a:ea typeface="Calibri" panose="020F0502020204030204" pitchFamily="34" charset="0"/>
                <a:cs typeface="Poppins" panose="00000500000000000000" pitchFamily="2" charset="0"/>
              </a:rPr>
              <a:t>UX Designer for 3Ps (Parents &amp; Pupils </a:t>
            </a:r>
            <a:r>
              <a:rPr lang="en-PH" sz="1400" dirty="0">
                <a:latin typeface="Poppins" panose="00000500000000000000" pitchFamily="2" charset="0"/>
                <a:ea typeface="Calibri" panose="020F0502020204030204" pitchFamily="34" charset="0"/>
                <a:cs typeface="Poppins" panose="00000500000000000000" pitchFamily="2" charset="0"/>
              </a:rPr>
              <a:t>Portal) </a:t>
            </a:r>
            <a:r>
              <a:rPr lang="en-PH" sz="1400" dirty="0">
                <a:effectLst/>
                <a:latin typeface="Poppins" panose="00000500000000000000" pitchFamily="2" charset="0"/>
                <a:ea typeface="Calibri" panose="020F0502020204030204" pitchFamily="34" charset="0"/>
                <a:cs typeface="Poppins" panose="00000500000000000000" pitchFamily="2" charset="0"/>
              </a:rPr>
              <a:t>application from conception to final product.</a:t>
            </a:r>
          </a:p>
        </p:txBody>
      </p:sp>
      <p:pic>
        <p:nvPicPr>
          <p:cNvPr id="10" name="Google Shape;452;p29">
            <a:hlinkClick r:id="rId3" action="ppaction://hlinksldjump"/>
            <a:extLst>
              <a:ext uri="{FF2B5EF4-FFF2-40B4-BE49-F238E27FC236}">
                <a16:creationId xmlns:a16="http://schemas.microsoft.com/office/drawing/2014/main" id="{37716E90-F130-8148-DC96-F5BF8FDCD926}"/>
              </a:ext>
            </a:extLst>
          </p:cNvPr>
          <p:cNvPicPr preferRelativeResize="0"/>
          <p:nvPr/>
        </p:nvPicPr>
        <p:blipFill rotWithShape="1">
          <a:blip r:embed="rId4">
            <a:alphaModFix/>
          </a:blip>
          <a:srcRect t="465" b="475"/>
          <a:stretch/>
        </p:blipFill>
        <p:spPr>
          <a:xfrm>
            <a:off x="5713099" y="1657177"/>
            <a:ext cx="279063" cy="272009"/>
          </a:xfrm>
          <a:prstGeom prst="rect">
            <a:avLst/>
          </a:prstGeom>
          <a:noFill/>
          <a:ln>
            <a:noFill/>
          </a:ln>
        </p:spPr>
      </p:pic>
      <p:sp>
        <p:nvSpPr>
          <p:cNvPr id="11" name="Google Shape;1088;p48">
            <a:extLst>
              <a:ext uri="{FF2B5EF4-FFF2-40B4-BE49-F238E27FC236}">
                <a16:creationId xmlns:a16="http://schemas.microsoft.com/office/drawing/2014/main" id="{BDE56E19-5AD2-7939-3FEA-247F0303A573}"/>
              </a:ext>
            </a:extLst>
          </p:cNvPr>
          <p:cNvSpPr txBox="1"/>
          <p:nvPr/>
        </p:nvSpPr>
        <p:spPr>
          <a:xfrm>
            <a:off x="1787874" y="5317255"/>
            <a:ext cx="1852397" cy="674010"/>
          </a:xfrm>
          <a:prstGeom prst="rect">
            <a:avLst/>
          </a:prstGeom>
          <a:noFill/>
          <a:ln>
            <a:noFill/>
          </a:ln>
        </p:spPr>
        <p:txBody>
          <a:bodyPr spcFirstLastPara="1" wrap="square" lIns="0" tIns="0" rIns="0" bIns="0" anchor="ctr" anchorCtr="0">
            <a:noAutofit/>
          </a:bodyPr>
          <a:lstStyle/>
          <a:p>
            <a:r>
              <a:rPr lang="en" sz="2000" b="1" dirty="0">
                <a:solidFill>
                  <a:srgbClr val="7376EC"/>
                </a:solidFill>
                <a:latin typeface="Poppins" panose="00000500000000000000" pitchFamily="2" charset="0"/>
                <a:ea typeface="Raleway ExtraBold"/>
                <a:cs typeface="Poppins" panose="00000500000000000000" pitchFamily="2" charset="0"/>
                <a:sym typeface="Raleway ExtraBold"/>
              </a:rPr>
              <a:t>MY ROLE</a:t>
            </a:r>
            <a:endParaRPr sz="2000" b="1" dirty="0">
              <a:solidFill>
                <a:srgbClr val="7376EC"/>
              </a:solidFill>
              <a:latin typeface="Poppins" panose="00000500000000000000" pitchFamily="2" charset="0"/>
              <a:ea typeface="Raleway ExtraBold"/>
              <a:cs typeface="Poppins" panose="00000500000000000000" pitchFamily="2" charset="0"/>
              <a:sym typeface="Raleway ExtraBold"/>
            </a:endParaRPr>
          </a:p>
        </p:txBody>
      </p:sp>
      <p:sp>
        <p:nvSpPr>
          <p:cNvPr id="12" name="Google Shape;510;p32">
            <a:extLst>
              <a:ext uri="{FF2B5EF4-FFF2-40B4-BE49-F238E27FC236}">
                <a16:creationId xmlns:a16="http://schemas.microsoft.com/office/drawing/2014/main" id="{17D1C12B-FD4F-51F4-54B7-339D27562379}"/>
              </a:ext>
            </a:extLst>
          </p:cNvPr>
          <p:cNvSpPr txBox="1">
            <a:spLocks/>
          </p:cNvSpPr>
          <p:nvPr/>
        </p:nvSpPr>
        <p:spPr>
          <a:xfrm>
            <a:off x="983983" y="1452111"/>
            <a:ext cx="4379139" cy="693509"/>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Raleway ExtraBold"/>
              <a:buNone/>
              <a:defRPr sz="1881"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2pPr>
            <a:lvl3pPr marR="0" lvl="2"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3pPr>
            <a:lvl4pPr marR="0" lvl="3"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4pPr>
            <a:lvl5pPr marR="0" lvl="4"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5pPr>
            <a:lvl6pPr marR="0" lvl="5"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6pPr>
            <a:lvl7pPr marR="0" lvl="6"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7pPr>
            <a:lvl8pPr marR="0" lvl="7"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8pPr>
            <a:lvl9pPr marR="0" lvl="8" algn="l" rtl="0">
              <a:lnSpc>
                <a:spcPct val="100000"/>
              </a:lnSpc>
              <a:spcBef>
                <a:spcPts val="0"/>
              </a:spcBef>
              <a:spcAft>
                <a:spcPts val="0"/>
              </a:spcAft>
              <a:buClr>
                <a:schemeClr val="dk1"/>
              </a:buClr>
              <a:buSzPts val="1600"/>
              <a:buFont typeface="Arial"/>
              <a:buNone/>
              <a:defRPr sz="1368" b="0" i="0" u="none" strike="noStrike" cap="none">
                <a:solidFill>
                  <a:schemeClr val="dk1"/>
                </a:solidFill>
                <a:latin typeface="Tajawal"/>
                <a:ea typeface="Tajawal"/>
                <a:cs typeface="Tajawal"/>
                <a:sym typeface="Tajawal"/>
              </a:defRPr>
            </a:lvl9pPr>
          </a:lstStyle>
          <a:p>
            <a:pPr algn="l"/>
            <a:r>
              <a:rPr lang="en-US" sz="2000" b="1" dirty="0">
                <a:latin typeface="Poppins" panose="00000500000000000000" pitchFamily="2" charset="0"/>
                <a:cs typeface="Poppins" panose="00000500000000000000" pitchFamily="2" charset="0"/>
              </a:rPr>
              <a:t>RESPONSIBILITIES</a:t>
            </a:r>
          </a:p>
        </p:txBody>
      </p:sp>
      <p:sp>
        <p:nvSpPr>
          <p:cNvPr id="15" name="Google Shape;389;p28">
            <a:extLst>
              <a:ext uri="{FF2B5EF4-FFF2-40B4-BE49-F238E27FC236}">
                <a16:creationId xmlns:a16="http://schemas.microsoft.com/office/drawing/2014/main" id="{B5CBBB64-1D52-C49E-4296-53C1E47759FC}"/>
              </a:ext>
            </a:extLst>
          </p:cNvPr>
          <p:cNvSpPr txBox="1">
            <a:spLocks/>
          </p:cNvSpPr>
          <p:nvPr/>
        </p:nvSpPr>
        <p:spPr>
          <a:xfrm>
            <a:off x="1443115" y="2429875"/>
            <a:ext cx="3971706" cy="278892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97" b="0" i="0" u="none" strike="noStrike" cap="none">
                <a:solidFill>
                  <a:srgbClr val="000000"/>
                </a:solidFill>
                <a:latin typeface="Arial"/>
                <a:ea typeface="Arial"/>
                <a:cs typeface="Arial"/>
                <a:sym typeface="Arial"/>
              </a:defRPr>
            </a:lvl9pPr>
          </a:lstStyle>
          <a:p>
            <a:pPr marL="285750" indent="-285750" algn="just">
              <a:lnSpc>
                <a:spcPct val="107000"/>
              </a:lnSpc>
              <a:spcAft>
                <a:spcPts val="800"/>
              </a:spcAft>
              <a:buClr>
                <a:srgbClr val="7376EC"/>
              </a:buClr>
              <a:buSzPct val="130000"/>
              <a:buFont typeface="Arial" panose="020B0604020202020204" pitchFamily="34" charset="0"/>
              <a:buChar char="•"/>
            </a:pP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Identify and assess user requirements.</a:t>
            </a:r>
          </a:p>
          <a:p>
            <a:pPr marL="285750" indent="-285750" algn="just">
              <a:lnSpc>
                <a:spcPct val="107000"/>
              </a:lnSpc>
              <a:spcAft>
                <a:spcPts val="800"/>
              </a:spcAft>
              <a:buClr>
                <a:srgbClr val="7376EC"/>
              </a:buClr>
              <a:buSzPct val="130000"/>
              <a:buFont typeface="Arial" panose="020B0604020202020204" pitchFamily="34" charset="0"/>
              <a:buChar char="•"/>
            </a:pP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Illustrate design concepts using process flow, storyboard,  and sitemap.</a:t>
            </a:r>
          </a:p>
          <a:p>
            <a:pPr marL="285750" indent="-285750" algn="just">
              <a:lnSpc>
                <a:spcPct val="107000"/>
              </a:lnSpc>
              <a:spcAft>
                <a:spcPts val="800"/>
              </a:spcAft>
              <a:buClr>
                <a:srgbClr val="7376EC"/>
              </a:buClr>
              <a:buSzPct val="130000"/>
              <a:buFont typeface="Arial" panose="020B0604020202020204" pitchFamily="34" charset="0"/>
              <a:buChar char="•"/>
            </a:pP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Design graphic user interface elements.</a:t>
            </a:r>
          </a:p>
          <a:p>
            <a:pPr marL="285750" indent="-285750" algn="just">
              <a:lnSpc>
                <a:spcPct val="107000"/>
              </a:lnSpc>
              <a:spcAft>
                <a:spcPts val="800"/>
              </a:spcAft>
              <a:buClr>
                <a:srgbClr val="7376EC"/>
              </a:buClr>
              <a:buSzPct val="130000"/>
              <a:buFont typeface="Arial" panose="020B0604020202020204" pitchFamily="34" charset="0"/>
              <a:buChar char="•"/>
            </a:pPr>
            <a:r>
              <a:rPr lang="en-US" sz="1400" dirty="0">
                <a:solidFill>
                  <a:schemeClr val="bg2"/>
                </a:solidFill>
                <a:effectLst/>
                <a:latin typeface="Poppins" panose="00000500000000000000" pitchFamily="2" charset="0"/>
                <a:ea typeface="Calibri" panose="020F0502020204030204" pitchFamily="34" charset="0"/>
                <a:cs typeface="Poppins" panose="00000500000000000000" pitchFamily="2" charset="0"/>
              </a:rPr>
              <a:t>Create UI mockups and prototypes that demonstrate the functionality and appearance of the application.</a:t>
            </a:r>
            <a:endParaRPr lang="en-PH" sz="1400" dirty="0">
              <a:solidFill>
                <a:schemeClr val="bg2"/>
              </a:solidFill>
              <a:latin typeface="Poppins" panose="00000500000000000000" pitchFamily="2" charset="0"/>
              <a:ea typeface="Calibri" panose="020F0502020204030204" pitchFamily="34" charset="0"/>
              <a:cs typeface="Poppins" panose="00000500000000000000" pitchFamily="2" charset="0"/>
            </a:endParaRPr>
          </a:p>
        </p:txBody>
      </p:sp>
      <p:pic>
        <p:nvPicPr>
          <p:cNvPr id="13" name="Google Shape;459;p29">
            <a:hlinkClick r:id="rId5" action="ppaction://hlinksldjump"/>
            <a:extLst>
              <a:ext uri="{FF2B5EF4-FFF2-40B4-BE49-F238E27FC236}">
                <a16:creationId xmlns:a16="http://schemas.microsoft.com/office/drawing/2014/main" id="{8FF27016-078D-5F66-3F67-0BD658D82CB1}"/>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4" name="Google Shape;460;p29">
            <a:hlinkClick r:id="rId7" action="ppaction://hlinksldjump"/>
            <a:extLst>
              <a:ext uri="{FF2B5EF4-FFF2-40B4-BE49-F238E27FC236}">
                <a16:creationId xmlns:a16="http://schemas.microsoft.com/office/drawing/2014/main" id="{6F11C547-FC63-FDD5-8C68-BFA6BF7B59FC}"/>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6" name="Google Shape;461;p29">
            <a:hlinkClick r:id="" action="ppaction://hlinkshowjump?jump=nextslide"/>
            <a:extLst>
              <a:ext uri="{FF2B5EF4-FFF2-40B4-BE49-F238E27FC236}">
                <a16:creationId xmlns:a16="http://schemas.microsoft.com/office/drawing/2014/main" id="{642C77C4-6218-B29F-593D-860FF6894721}"/>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7" name="Google Shape;462;p29">
            <a:hlinkClick r:id="" action="ppaction://hlinkshowjump?jump=previousslide"/>
            <a:extLst>
              <a:ext uri="{FF2B5EF4-FFF2-40B4-BE49-F238E27FC236}">
                <a16:creationId xmlns:a16="http://schemas.microsoft.com/office/drawing/2014/main" id="{1383744E-C237-6B28-9299-BEDFFA6D4B58}"/>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8" name="Google Shape;463;p29">
            <a:hlinkClick r:id="rId10" action="ppaction://hlinksldjump"/>
            <a:extLst>
              <a:ext uri="{FF2B5EF4-FFF2-40B4-BE49-F238E27FC236}">
                <a16:creationId xmlns:a16="http://schemas.microsoft.com/office/drawing/2014/main" id="{60048EF3-9817-07C3-7993-A3CC8DD184EF}"/>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9" name="Google Shape;464;p29">
            <a:hlinkClick r:id="rId11" action="ppaction://hlinksldjump"/>
            <a:extLst>
              <a:ext uri="{FF2B5EF4-FFF2-40B4-BE49-F238E27FC236}">
                <a16:creationId xmlns:a16="http://schemas.microsoft.com/office/drawing/2014/main" id="{02CFE5D6-EC43-8E8F-2B84-4A7214F55747}"/>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0" name="Google Shape;465;p29">
            <a:hlinkClick r:id="rId12" action="ppaction://hlinksldjump"/>
            <a:extLst>
              <a:ext uri="{FF2B5EF4-FFF2-40B4-BE49-F238E27FC236}">
                <a16:creationId xmlns:a16="http://schemas.microsoft.com/office/drawing/2014/main" id="{46FBCA44-1E47-5141-A317-9945611BB3E6}"/>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1" name="Google Shape;466;p29">
            <a:hlinkClick r:id="rId13" action="ppaction://hlinksldjump"/>
            <a:extLst>
              <a:ext uri="{FF2B5EF4-FFF2-40B4-BE49-F238E27FC236}">
                <a16:creationId xmlns:a16="http://schemas.microsoft.com/office/drawing/2014/main" id="{481AA9B4-8B89-F47D-252B-8E51C74D7452}"/>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534F69BC-23A5-CD85-5FE8-0305188660DA}"/>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8</a:t>
            </a:r>
            <a:endParaRPr lang="en-US" sz="1800" b="1" dirty="0">
              <a:solidFill>
                <a:schemeClr val="bg2"/>
              </a:solidFill>
            </a:endParaRPr>
          </a:p>
        </p:txBody>
      </p:sp>
    </p:spTree>
    <p:extLst>
      <p:ext uri="{BB962C8B-B14F-4D97-AF65-F5344CB8AC3E}">
        <p14:creationId xmlns:p14="http://schemas.microsoft.com/office/powerpoint/2010/main" val="170593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grpSp>
        <p:nvGrpSpPr>
          <p:cNvPr id="610" name="Google Shape;610;p34"/>
          <p:cNvGrpSpPr/>
          <p:nvPr/>
        </p:nvGrpSpPr>
        <p:grpSpPr>
          <a:xfrm>
            <a:off x="1467810" y="5316719"/>
            <a:ext cx="3902473" cy="2616895"/>
            <a:chOff x="2418345" y="3251296"/>
            <a:chExt cx="5518926" cy="1725906"/>
          </a:xfrm>
        </p:grpSpPr>
        <p:sp>
          <p:nvSpPr>
            <p:cNvPr id="611" name="Google Shape;611;p34"/>
            <p:cNvSpPr/>
            <p:nvPr/>
          </p:nvSpPr>
          <p:spPr>
            <a:xfrm>
              <a:off x="2418345" y="3708202"/>
              <a:ext cx="5508600" cy="1269000"/>
            </a:xfrm>
            <a:prstGeom prst="rect">
              <a:avLst/>
            </a:prstGeom>
            <a:solidFill>
              <a:schemeClr val="lt2"/>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12" name="Google Shape;612;p34"/>
            <p:cNvSpPr/>
            <p:nvPr/>
          </p:nvSpPr>
          <p:spPr>
            <a:xfrm>
              <a:off x="2418345" y="3251296"/>
              <a:ext cx="55086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sp>
          <p:nvSpPr>
            <p:cNvPr id="613" name="Google Shape;613;p34"/>
            <p:cNvSpPr/>
            <p:nvPr/>
          </p:nvSpPr>
          <p:spPr>
            <a:xfrm>
              <a:off x="6973971" y="3251296"/>
              <a:ext cx="963300" cy="456900"/>
            </a:xfrm>
            <a:prstGeom prst="rect">
              <a:avLst/>
            </a:prstGeom>
            <a:solidFill>
              <a:schemeClr val="accent1"/>
            </a:solidFill>
            <a:ln w="38100" cap="flat" cmpd="sng">
              <a:solidFill>
                <a:schemeClr val="dk1"/>
              </a:solidFill>
              <a:prstDash val="solid"/>
              <a:round/>
              <a:headEnd type="none" w="sm" len="sm"/>
              <a:tailEnd type="none" w="sm" len="sm"/>
            </a:ln>
          </p:spPr>
          <p:txBody>
            <a:bodyPr spcFirstLastPara="1" wrap="square" lIns="78190" tIns="78190" rIns="78190" bIns="78190" anchor="ctr" anchorCtr="0">
              <a:noAutofit/>
            </a:bodyPr>
            <a:lstStyle/>
            <a:p>
              <a:endParaRPr sz="1049">
                <a:latin typeface="Poppins" panose="00000500000000000000" pitchFamily="2" charset="0"/>
                <a:cs typeface="Poppins" panose="00000500000000000000" pitchFamily="2" charset="0"/>
              </a:endParaRPr>
            </a:p>
          </p:txBody>
        </p:sp>
      </p:grpSp>
      <p:pic>
        <p:nvPicPr>
          <p:cNvPr id="614" name="Google Shape;614;p34">
            <a:hlinkClick r:id="rId3" action="ppaction://hlinksldjump"/>
          </p:cNvPr>
          <p:cNvPicPr preferRelativeResize="0"/>
          <p:nvPr/>
        </p:nvPicPr>
        <p:blipFill rotWithShape="1">
          <a:blip r:embed="rId4">
            <a:alphaModFix/>
          </a:blip>
          <a:srcRect t="465" b="475"/>
          <a:stretch/>
        </p:blipFill>
        <p:spPr>
          <a:xfrm>
            <a:off x="4889970" y="5522001"/>
            <a:ext cx="279063" cy="272009"/>
          </a:xfrm>
          <a:prstGeom prst="rect">
            <a:avLst/>
          </a:prstGeom>
          <a:noFill/>
          <a:ln>
            <a:noFill/>
          </a:ln>
        </p:spPr>
      </p:pic>
      <p:sp>
        <p:nvSpPr>
          <p:cNvPr id="615" name="Google Shape;615;p34"/>
          <p:cNvSpPr txBox="1">
            <a:spLocks noGrp="1"/>
          </p:cNvSpPr>
          <p:nvPr>
            <p:ph type="title"/>
          </p:nvPr>
        </p:nvSpPr>
        <p:spPr>
          <a:xfrm>
            <a:off x="1011907" y="3244710"/>
            <a:ext cx="4814282" cy="1283364"/>
          </a:xfrm>
          <a:prstGeom prst="rect">
            <a:avLst/>
          </a:prstGeom>
        </p:spPr>
        <p:txBody>
          <a:bodyPr spcFirstLastPara="1" wrap="square" lIns="0" tIns="0" rIns="0" bIns="0" anchor="ctr" anchorCtr="0">
            <a:noAutofit/>
          </a:bodyPr>
          <a:lstStyle/>
          <a:p>
            <a:r>
              <a:rPr lang="en-US" sz="4400" b="1" dirty="0">
                <a:latin typeface="Poppins" panose="00000500000000000000" pitchFamily="2" charset="0"/>
                <a:cs typeface="Poppins" panose="00000500000000000000" pitchFamily="2" charset="0"/>
              </a:rPr>
              <a:t>UNDERSTANDING THE USER</a:t>
            </a:r>
            <a:endParaRPr sz="4400" b="1" dirty="0">
              <a:latin typeface="Poppins" panose="00000500000000000000" pitchFamily="2" charset="0"/>
              <a:cs typeface="Poppins" panose="00000500000000000000" pitchFamily="2" charset="0"/>
            </a:endParaRPr>
          </a:p>
        </p:txBody>
      </p:sp>
      <p:sp>
        <p:nvSpPr>
          <p:cNvPr id="616" name="Google Shape;616;p34"/>
          <p:cNvSpPr txBox="1">
            <a:spLocks noGrp="1"/>
          </p:cNvSpPr>
          <p:nvPr>
            <p:ph type="subTitle" idx="1"/>
          </p:nvPr>
        </p:nvSpPr>
        <p:spPr>
          <a:xfrm>
            <a:off x="2089515" y="6347963"/>
            <a:ext cx="2651760" cy="1247188"/>
          </a:xfrm>
          <a:prstGeom prst="rect">
            <a:avLst/>
          </a:prstGeom>
        </p:spPr>
        <p:txBody>
          <a:bodyPr spcFirstLastPara="1" wrap="square" lIns="0" tIns="0" rIns="0" bIns="0" anchor="ctr" anchorCtr="0">
            <a:noAutofit/>
          </a:bodyPr>
          <a:lstStyle/>
          <a:p>
            <a:pPr marL="0" indent="0"/>
            <a:r>
              <a:rPr lang="en" sz="1600" dirty="0">
                <a:latin typeface="Poppins" panose="00000500000000000000" pitchFamily="2" charset="0"/>
                <a:cs typeface="Poppins" panose="00000500000000000000" pitchFamily="2" charset="0"/>
              </a:rPr>
              <a:t>User Research:</a:t>
            </a:r>
          </a:p>
          <a:p>
            <a:pPr marL="0" indent="0"/>
            <a:r>
              <a:rPr lang="en" sz="1600" dirty="0">
                <a:latin typeface="Poppins" panose="00000500000000000000" pitchFamily="2" charset="0"/>
                <a:cs typeface="Poppins" panose="00000500000000000000" pitchFamily="2" charset="0"/>
              </a:rPr>
              <a:t>Summary</a:t>
            </a:r>
          </a:p>
          <a:p>
            <a:pPr marL="0" indent="0"/>
            <a:r>
              <a:rPr lang="en" sz="1600" dirty="0">
                <a:latin typeface="Poppins" panose="00000500000000000000" pitchFamily="2" charset="0"/>
                <a:cs typeface="Poppins" panose="00000500000000000000" pitchFamily="2" charset="0"/>
              </a:rPr>
              <a:t>Pain Points</a:t>
            </a:r>
          </a:p>
          <a:p>
            <a:pPr marL="0" indent="0"/>
            <a:r>
              <a:rPr lang="en" sz="1600" dirty="0">
                <a:latin typeface="Poppins" panose="00000500000000000000" pitchFamily="2" charset="0"/>
                <a:cs typeface="Poppins" panose="00000500000000000000" pitchFamily="2" charset="0"/>
              </a:rPr>
              <a:t>Personas</a:t>
            </a:r>
          </a:p>
          <a:p>
            <a:pPr marL="0" indent="0"/>
            <a:r>
              <a:rPr lang="en" sz="1600" dirty="0">
                <a:latin typeface="Poppins" panose="00000500000000000000" pitchFamily="2" charset="0"/>
                <a:cs typeface="Poppins" panose="00000500000000000000" pitchFamily="2" charset="0"/>
              </a:rPr>
              <a:t>Storyboard</a:t>
            </a:r>
          </a:p>
        </p:txBody>
      </p:sp>
      <p:sp>
        <p:nvSpPr>
          <p:cNvPr id="617" name="Google Shape;617;p34"/>
          <p:cNvSpPr txBox="1">
            <a:spLocks noGrp="1"/>
          </p:cNvSpPr>
          <p:nvPr>
            <p:ph type="title" idx="2"/>
          </p:nvPr>
        </p:nvSpPr>
        <p:spPr>
          <a:xfrm>
            <a:off x="2204061" y="2512126"/>
            <a:ext cx="2450502" cy="732508"/>
          </a:xfrm>
          <a:prstGeom prst="rect">
            <a:avLst/>
          </a:prstGeom>
        </p:spPr>
        <p:txBody>
          <a:bodyPr spcFirstLastPara="1" wrap="square" lIns="0" tIns="0" rIns="0" bIns="0" anchor="ctr" anchorCtr="0">
            <a:noAutofit/>
          </a:bodyPr>
          <a:lstStyle/>
          <a:p>
            <a:r>
              <a:rPr lang="en" sz="6000" b="1" dirty="0">
                <a:latin typeface="Poppins" panose="00000500000000000000" pitchFamily="2" charset="0"/>
                <a:cs typeface="Poppins" panose="00000500000000000000" pitchFamily="2" charset="0"/>
              </a:rPr>
              <a:t>02.</a:t>
            </a:r>
            <a:endParaRPr sz="6000" b="1" dirty="0">
              <a:latin typeface="Poppins" panose="00000500000000000000" pitchFamily="2" charset="0"/>
              <a:cs typeface="Poppins" panose="00000500000000000000" pitchFamily="2" charset="0"/>
            </a:endParaRPr>
          </a:p>
        </p:txBody>
      </p:sp>
      <p:pic>
        <p:nvPicPr>
          <p:cNvPr id="626" name="Google Shape;626;p34">
            <a:hlinkClick r:id="rId3" action="ppaction://hlinksldjump"/>
          </p:cNvPr>
          <p:cNvPicPr preferRelativeResize="0"/>
          <p:nvPr/>
        </p:nvPicPr>
        <p:blipFill rotWithShape="1">
          <a:blip r:embed="rId4">
            <a:alphaModFix/>
          </a:blip>
          <a:srcRect t="465" b="475"/>
          <a:stretch/>
        </p:blipFill>
        <p:spPr>
          <a:xfrm>
            <a:off x="5204506" y="1135510"/>
            <a:ext cx="279063" cy="272009"/>
          </a:xfrm>
          <a:prstGeom prst="rect">
            <a:avLst/>
          </a:prstGeom>
          <a:noFill/>
          <a:ln>
            <a:noFill/>
          </a:ln>
        </p:spPr>
      </p:pic>
      <p:pic>
        <p:nvPicPr>
          <p:cNvPr id="10" name="Google Shape;459;p29">
            <a:hlinkClick r:id="rId5" action="ppaction://hlinksldjump"/>
            <a:extLst>
              <a:ext uri="{FF2B5EF4-FFF2-40B4-BE49-F238E27FC236}">
                <a16:creationId xmlns:a16="http://schemas.microsoft.com/office/drawing/2014/main" id="{A73CCB1F-946B-D332-376B-B699082055B8}"/>
              </a:ext>
            </a:extLst>
          </p:cNvPr>
          <p:cNvPicPr preferRelativeResize="0"/>
          <p:nvPr/>
        </p:nvPicPr>
        <p:blipFill rotWithShape="1">
          <a:blip r:embed="rId6">
            <a:alphaModFix/>
          </a:blip>
          <a:srcRect t="941" b="941"/>
          <a:stretch/>
        </p:blipFill>
        <p:spPr>
          <a:xfrm>
            <a:off x="859641" y="8723211"/>
            <a:ext cx="279057" cy="217764"/>
          </a:xfrm>
          <a:prstGeom prst="rect">
            <a:avLst/>
          </a:prstGeom>
          <a:noFill/>
          <a:ln>
            <a:noFill/>
          </a:ln>
        </p:spPr>
      </p:pic>
      <p:pic>
        <p:nvPicPr>
          <p:cNvPr id="11" name="Google Shape;460;p29">
            <a:hlinkClick r:id="rId7" action="ppaction://hlinksldjump"/>
            <a:extLst>
              <a:ext uri="{FF2B5EF4-FFF2-40B4-BE49-F238E27FC236}">
                <a16:creationId xmlns:a16="http://schemas.microsoft.com/office/drawing/2014/main" id="{A8EFD2EC-A9A1-4547-9BAE-CA9F35263464}"/>
              </a:ext>
            </a:extLst>
          </p:cNvPr>
          <p:cNvPicPr preferRelativeResize="0"/>
          <p:nvPr/>
        </p:nvPicPr>
        <p:blipFill rotWithShape="1">
          <a:blip r:embed="rId8">
            <a:alphaModFix/>
          </a:blip>
          <a:srcRect l="396" r="396"/>
          <a:stretch/>
        </p:blipFill>
        <p:spPr>
          <a:xfrm>
            <a:off x="5740366" y="8689285"/>
            <a:ext cx="279063" cy="283998"/>
          </a:xfrm>
          <a:prstGeom prst="rect">
            <a:avLst/>
          </a:prstGeom>
          <a:noFill/>
          <a:ln>
            <a:noFill/>
          </a:ln>
        </p:spPr>
      </p:pic>
      <p:pic>
        <p:nvPicPr>
          <p:cNvPr id="12" name="Google Shape;461;p29">
            <a:hlinkClick r:id="" action="ppaction://hlinkshowjump?jump=nextslide"/>
            <a:extLst>
              <a:ext uri="{FF2B5EF4-FFF2-40B4-BE49-F238E27FC236}">
                <a16:creationId xmlns:a16="http://schemas.microsoft.com/office/drawing/2014/main" id="{F34DADF0-45C1-226B-690B-AA8341E7D00C}"/>
              </a:ext>
            </a:extLst>
          </p:cNvPr>
          <p:cNvPicPr preferRelativeResize="0"/>
          <p:nvPr/>
        </p:nvPicPr>
        <p:blipFill>
          <a:blip r:embed="rId9">
            <a:alphaModFix/>
          </a:blip>
          <a:stretch>
            <a:fillRect/>
          </a:stretch>
        </p:blipFill>
        <p:spPr>
          <a:xfrm flipH="1">
            <a:off x="4929464" y="8685472"/>
            <a:ext cx="279064" cy="291453"/>
          </a:xfrm>
          <a:prstGeom prst="rect">
            <a:avLst/>
          </a:prstGeom>
          <a:noFill/>
          <a:ln>
            <a:noFill/>
          </a:ln>
        </p:spPr>
      </p:pic>
      <p:pic>
        <p:nvPicPr>
          <p:cNvPr id="13" name="Google Shape;462;p29">
            <a:hlinkClick r:id="" action="ppaction://hlinkshowjump?jump=previousslide"/>
            <a:extLst>
              <a:ext uri="{FF2B5EF4-FFF2-40B4-BE49-F238E27FC236}">
                <a16:creationId xmlns:a16="http://schemas.microsoft.com/office/drawing/2014/main" id="{20497866-29A5-3D30-E31C-0A3B37A6D71E}"/>
              </a:ext>
            </a:extLst>
          </p:cNvPr>
          <p:cNvPicPr preferRelativeResize="0"/>
          <p:nvPr/>
        </p:nvPicPr>
        <p:blipFill>
          <a:blip r:embed="rId9">
            <a:alphaModFix/>
          </a:blip>
          <a:stretch>
            <a:fillRect/>
          </a:stretch>
        </p:blipFill>
        <p:spPr>
          <a:xfrm>
            <a:off x="1622279" y="8685510"/>
            <a:ext cx="279064" cy="291425"/>
          </a:xfrm>
          <a:prstGeom prst="rect">
            <a:avLst/>
          </a:prstGeom>
          <a:noFill/>
          <a:ln>
            <a:noFill/>
          </a:ln>
        </p:spPr>
      </p:pic>
      <p:sp>
        <p:nvSpPr>
          <p:cNvPr id="14" name="Google Shape;463;p29">
            <a:hlinkClick r:id="rId10" action="ppaction://hlinksldjump"/>
            <a:extLst>
              <a:ext uri="{FF2B5EF4-FFF2-40B4-BE49-F238E27FC236}">
                <a16:creationId xmlns:a16="http://schemas.microsoft.com/office/drawing/2014/main" id="{C0FE16B4-8839-FBB7-F029-317512CEF5D1}"/>
              </a:ext>
            </a:extLst>
          </p:cNvPr>
          <p:cNvSpPr/>
          <p:nvPr/>
        </p:nvSpPr>
        <p:spPr>
          <a:xfrm>
            <a:off x="4227972" y="8650922"/>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04</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5" name="Google Shape;464;p29">
            <a:hlinkClick r:id="rId11" action="ppaction://hlinksldjump"/>
            <a:extLst>
              <a:ext uri="{FF2B5EF4-FFF2-40B4-BE49-F238E27FC236}">
                <a16:creationId xmlns:a16="http://schemas.microsoft.com/office/drawing/2014/main" id="{6D9A598E-D1C8-582F-D4C8-37C5379D78DE}"/>
              </a:ext>
            </a:extLst>
          </p:cNvPr>
          <p:cNvSpPr/>
          <p:nvPr/>
        </p:nvSpPr>
        <p:spPr>
          <a:xfrm>
            <a:off x="3566534" y="8650957"/>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03</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6" name="Google Shape;465;p29">
            <a:hlinkClick r:id="rId12" action="ppaction://hlinksldjump"/>
            <a:extLst>
              <a:ext uri="{FF2B5EF4-FFF2-40B4-BE49-F238E27FC236}">
                <a16:creationId xmlns:a16="http://schemas.microsoft.com/office/drawing/2014/main" id="{AABC9CC6-F3BF-FD5A-2B35-23DA3FADD765}"/>
              </a:ext>
            </a:extLst>
          </p:cNvPr>
          <p:cNvSpPr/>
          <p:nvPr/>
        </p:nvSpPr>
        <p:spPr>
          <a:xfrm>
            <a:off x="2905097"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02</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17" name="Google Shape;466;p29">
            <a:hlinkClick r:id="rId13" action="ppaction://hlinksldjump"/>
            <a:extLst>
              <a:ext uri="{FF2B5EF4-FFF2-40B4-BE49-F238E27FC236}">
                <a16:creationId xmlns:a16="http://schemas.microsoft.com/office/drawing/2014/main" id="{253A7256-1C9B-E622-E32B-86D03ECCDC94}"/>
              </a:ext>
            </a:extLst>
          </p:cNvPr>
          <p:cNvSpPr/>
          <p:nvPr/>
        </p:nvSpPr>
        <p:spPr>
          <a:xfrm>
            <a:off x="2264441" y="8650963"/>
            <a:ext cx="359198" cy="409229"/>
          </a:xfrm>
          <a:prstGeom prst="rect">
            <a:avLst/>
          </a:prstGeom>
          <a:noFill/>
          <a:ln>
            <a:noFill/>
          </a:ln>
        </p:spPr>
        <p:txBody>
          <a:bodyPr spcFirstLastPara="1" wrap="square" lIns="0" tIns="78190" rIns="0" bIns="78190" anchor="ctr" anchorCtr="0">
            <a:noAutofit/>
          </a:bodyPr>
          <a:lstStyle/>
          <a:p>
            <a:pPr algn="ctr"/>
            <a:r>
              <a:rPr lang="en" sz="1800" b="1" dirty="0">
                <a:solidFill>
                  <a:schemeClr val="dk1"/>
                </a:solidFill>
                <a:latin typeface="Poppins" panose="00000500000000000000" pitchFamily="2" charset="0"/>
                <a:ea typeface="Raleway"/>
                <a:cs typeface="Poppins" panose="00000500000000000000" pitchFamily="2" charset="0"/>
                <a:sym typeface="Raleway"/>
              </a:rPr>
              <a:t>01</a:t>
            </a:r>
            <a:endParaRPr sz="1800" b="1" dirty="0">
              <a:solidFill>
                <a:schemeClr val="dk1"/>
              </a:solidFill>
              <a:latin typeface="Poppins" panose="00000500000000000000" pitchFamily="2" charset="0"/>
              <a:ea typeface="Raleway"/>
              <a:cs typeface="Poppins" panose="00000500000000000000" pitchFamily="2" charset="0"/>
              <a:sym typeface="Raleway"/>
            </a:endParaRPr>
          </a:p>
        </p:txBody>
      </p:sp>
      <p:sp>
        <p:nvSpPr>
          <p:cNvPr id="2" name="TextBox 1">
            <a:extLst>
              <a:ext uri="{FF2B5EF4-FFF2-40B4-BE49-F238E27FC236}">
                <a16:creationId xmlns:a16="http://schemas.microsoft.com/office/drawing/2014/main" id="{5184C454-3212-06C1-C2A9-A31A7EB9DBC1}"/>
              </a:ext>
            </a:extLst>
          </p:cNvPr>
          <p:cNvSpPr txBox="1"/>
          <p:nvPr/>
        </p:nvSpPr>
        <p:spPr>
          <a:xfrm>
            <a:off x="2900473" y="15872"/>
            <a:ext cx="3941251" cy="369332"/>
          </a:xfrm>
          <a:prstGeom prst="rect">
            <a:avLst/>
          </a:prstGeom>
          <a:noFill/>
        </p:spPr>
        <p:txBody>
          <a:bodyPr wrap="square">
            <a:spAutoFit/>
          </a:bodyPr>
          <a:lstStyle/>
          <a:p>
            <a:pPr algn="r"/>
            <a:r>
              <a:rPr lang="en-US" sz="1800" b="1" dirty="0">
                <a:solidFill>
                  <a:schemeClr val="bg2"/>
                </a:solidFill>
                <a:latin typeface="Poppins" panose="00000500000000000000" pitchFamily="2" charset="0"/>
                <a:cs typeface="Poppins" panose="00000500000000000000" pitchFamily="2" charset="0"/>
              </a:rPr>
              <a:t>9</a:t>
            </a:r>
            <a:endParaRPr lang="en-US" sz="1800" b="1" dirty="0">
              <a:solidFill>
                <a:schemeClr val="bg2"/>
              </a:solidFill>
            </a:endParaRPr>
          </a:p>
        </p:txBody>
      </p:sp>
    </p:spTree>
    <p:extLst>
      <p:ext uri="{BB962C8B-B14F-4D97-AF65-F5344CB8AC3E}">
        <p14:creationId xmlns:p14="http://schemas.microsoft.com/office/powerpoint/2010/main" val="1794228786"/>
      </p:ext>
    </p:extLst>
  </p:cSld>
  <p:clrMapOvr>
    <a:masterClrMapping/>
  </p:clrMapOvr>
</p:sld>
</file>

<file path=ppt/theme/theme1.xml><?xml version="1.0" encoding="utf-8"?>
<a:theme xmlns:a="http://schemas.openxmlformats.org/drawingml/2006/main" name="Cute Lovely Interface A4 by Slidesgo">
  <a:themeElements>
    <a:clrScheme name="Simple Light">
      <a:dk1>
        <a:srgbClr val="7376EC"/>
      </a:dk1>
      <a:lt1>
        <a:srgbClr val="CBCDF7"/>
      </a:lt1>
      <a:dk2>
        <a:srgbClr val="595959"/>
      </a:dk2>
      <a:lt2>
        <a:srgbClr val="FFFFFF"/>
      </a:lt2>
      <a:accent1>
        <a:srgbClr val="FFCCC2"/>
      </a:accent1>
      <a:accent2>
        <a:srgbClr val="7376EC"/>
      </a:accent2>
      <a:accent3>
        <a:srgbClr val="FFFFFF"/>
      </a:accent3>
      <a:accent4>
        <a:srgbClr val="FFCCC2"/>
      </a:accent4>
      <a:accent5>
        <a:srgbClr val="7376EC"/>
      </a:accent5>
      <a:accent6>
        <a:srgbClr val="FFFFFF"/>
      </a:accent6>
      <a:hlink>
        <a:srgbClr val="7376E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1934</TotalTime>
  <Words>1988</Words>
  <Application>Microsoft Office PowerPoint</Application>
  <PresentationFormat>Letter Paper (8.5x11 in)</PresentationFormat>
  <Paragraphs>431</Paragraphs>
  <Slides>40</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Bebas Neue</vt:lpstr>
      <vt:lpstr>Nunito Sans</vt:lpstr>
      <vt:lpstr>Poppins</vt:lpstr>
      <vt:lpstr>Poppins Bold</vt:lpstr>
      <vt:lpstr>Raleway</vt:lpstr>
      <vt:lpstr>Raleway Black</vt:lpstr>
      <vt:lpstr>Raleway ExtraBold</vt:lpstr>
      <vt:lpstr>Roboto Condensed Light</vt:lpstr>
      <vt:lpstr>Tajawal</vt:lpstr>
      <vt:lpstr>Cute Lovely Interface A4 by Slidesgo</vt:lpstr>
      <vt:lpstr>3Ps</vt:lpstr>
      <vt:lpstr>TABLE OF CONTENTS</vt:lpstr>
      <vt:lpstr>PROJECT OVERVIEW</vt:lpstr>
      <vt:lpstr>PowerPoint Presentation</vt:lpstr>
      <vt:lpstr>PowerPoint Presentation</vt:lpstr>
      <vt:lpstr>The school management application will be designed from scratch as the current one lacks a communication process, has an interface that makes it difficult for users to navigate the home dashboard, there was no organized student tracker for tracking student performance, and school-related information were inaccessible for students and parents to monitor.</vt:lpstr>
      <vt:lpstr>PowerPoint Presentation</vt:lpstr>
      <vt:lpstr>PowerPoint Presentation</vt:lpstr>
      <vt:lpstr>UNDERSTANDING THE USER</vt:lpstr>
      <vt:lpstr>My user research process consisted of conducting comparative analysis among the existing similar applications. The user research affirmed the initial assumption that the users experience difficulty in using the application due to its unorganized interface. The users also confirmed that the existing applications lack of other features.</vt:lpstr>
      <vt:lpstr>USER RESEARCH: PAIN POINTS</vt:lpstr>
      <vt:lpstr>Oliver Lopez</vt:lpstr>
      <vt:lpstr>Alice Zamora</vt:lpstr>
      <vt:lpstr>Noah Lim</vt:lpstr>
      <vt:lpstr>PowerPoint Presentation</vt:lpstr>
      <vt:lpstr>PowerPoint Presentation</vt:lpstr>
      <vt:lpstr>PowerPoint Presentation</vt:lpstr>
      <vt:lpstr>STARTING THE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REFINING THE DESIGN</vt:lpstr>
      <vt:lpstr>MOCKUPS</vt:lpstr>
      <vt:lpstr>PowerPoint Presentation</vt:lpstr>
      <vt:lpstr>PowerPoint Presentation</vt:lpstr>
      <vt:lpstr>PowerPoint Presentation</vt:lpstr>
      <vt:lpstr>PowerPoint Presentation</vt:lpstr>
      <vt:lpstr>PowerPoint Presentation</vt:lpstr>
      <vt:lpstr>GOING FORWARD</vt:lpstr>
      <vt:lpstr>LET’S CONNECT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 CONTENTS</dc:title>
  <dc:creator>Rosh Torres</dc:creator>
  <cp:lastModifiedBy>Rosh Torres</cp:lastModifiedBy>
  <cp:revision>45</cp:revision>
  <dcterms:modified xsi:type="dcterms:W3CDTF">2022-12-05T13:19:20Z</dcterms:modified>
</cp:coreProperties>
</file>